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6" r:id="rId3"/>
  </p:sldMasterIdLst>
  <p:notesMasterIdLst>
    <p:notesMasterId r:id="rId11"/>
  </p:notesMasterIdLst>
  <p:sldIdLst>
    <p:sldId id="256" r:id="rId4"/>
    <p:sldId id="261" r:id="rId5"/>
    <p:sldId id="259" r:id="rId6"/>
    <p:sldId id="258" r:id="rId7"/>
    <p:sldId id="263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CCC"/>
    <a:srgbClr val="0070C0"/>
    <a:srgbClr val="FF6A00"/>
    <a:srgbClr val="FA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89ECD-A7EF-49B5-BF16-29C530666D3D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011C0F-2C97-4BF7-977B-40D78F0335B8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A6FA1B7-AAE4-4E7D-BA0D-B470C7EC63D2}" type="parTrans" cxnId="{183D7C9D-144A-4956-B064-2884ACE65F06}">
      <dgm:prSet/>
      <dgm:spPr/>
      <dgm:t>
        <a:bodyPr/>
        <a:lstStyle/>
        <a:p>
          <a:endParaRPr lang="en-US"/>
        </a:p>
      </dgm:t>
    </dgm:pt>
    <dgm:pt modelId="{578606AF-FF2E-4C64-8F95-DD4366BF11C6}" type="sibTrans" cxnId="{183D7C9D-144A-4956-B064-2884ACE65F06}">
      <dgm:prSet/>
      <dgm:spPr/>
      <dgm:t>
        <a:bodyPr/>
        <a:lstStyle/>
        <a:p>
          <a:endParaRPr lang="en-US"/>
        </a:p>
      </dgm:t>
    </dgm:pt>
    <dgm:pt modelId="{6113CE04-E762-4383-A77E-6E82802B860F}">
      <dgm:prSet phldrT="[Text]"/>
      <dgm:spPr/>
      <dgm:t>
        <a:bodyPr/>
        <a:lstStyle/>
        <a:p>
          <a:r>
            <a:rPr lang="en-US" dirty="0"/>
            <a:t>SCERA</a:t>
          </a:r>
        </a:p>
      </dgm:t>
    </dgm:pt>
    <dgm:pt modelId="{F30191B9-4A1D-4342-814A-E0B47E9E197D}" type="parTrans" cxnId="{1425B063-7643-4A78-9F01-A90E2F830A72}">
      <dgm:prSet/>
      <dgm:spPr/>
      <dgm:t>
        <a:bodyPr/>
        <a:lstStyle/>
        <a:p>
          <a:endParaRPr lang="en-US"/>
        </a:p>
      </dgm:t>
    </dgm:pt>
    <dgm:pt modelId="{56D69504-D2B8-4C36-A370-9BF29D998E5E}" type="sibTrans" cxnId="{1425B063-7643-4A78-9F01-A90E2F830A72}">
      <dgm:prSet/>
      <dgm:spPr/>
      <dgm:t>
        <a:bodyPr/>
        <a:lstStyle/>
        <a:p>
          <a:endParaRPr lang="en-US"/>
        </a:p>
      </dgm:t>
    </dgm:pt>
    <dgm:pt modelId="{2F898DA3-1783-49C5-B15B-C78F2D753373}">
      <dgm:prSet phldrT="[Text]"/>
      <dgm:spPr/>
      <dgm:t>
        <a:bodyPr/>
        <a:lstStyle/>
        <a:p>
          <a:r>
            <a:rPr lang="en-US" dirty="0"/>
            <a:t>Statistical Test</a:t>
          </a:r>
        </a:p>
      </dgm:t>
    </dgm:pt>
    <dgm:pt modelId="{491920FA-297D-4F4F-9F26-7A21638EDFA1}" type="parTrans" cxnId="{8C5272F5-DEAA-48E9-AAD7-C6ACFFB2D986}">
      <dgm:prSet/>
      <dgm:spPr/>
      <dgm:t>
        <a:bodyPr/>
        <a:lstStyle/>
        <a:p>
          <a:endParaRPr lang="en-US"/>
        </a:p>
      </dgm:t>
    </dgm:pt>
    <dgm:pt modelId="{794E0BE6-9BE0-4C73-BEE2-2088793F8AF6}" type="sibTrans" cxnId="{8C5272F5-DEAA-48E9-AAD7-C6ACFFB2D986}">
      <dgm:prSet/>
      <dgm:spPr/>
      <dgm:t>
        <a:bodyPr/>
        <a:lstStyle/>
        <a:p>
          <a:endParaRPr lang="en-US"/>
        </a:p>
      </dgm:t>
    </dgm:pt>
    <dgm:pt modelId="{698E6DC0-EC84-4500-B3AF-713B73D43F7C}">
      <dgm:prSet phldrT="[Text]" custT="1"/>
      <dgm:spPr/>
      <dgm:t>
        <a:bodyPr/>
        <a:lstStyle/>
        <a:p>
          <a:r>
            <a:rPr lang="en-US" sz="1400" b="1" dirty="0"/>
            <a:t>Warning Result</a:t>
          </a:r>
        </a:p>
      </dgm:t>
    </dgm:pt>
    <dgm:pt modelId="{10090E3E-6396-4D88-BF36-568D292F7A23}" type="parTrans" cxnId="{81AC925D-8F87-4061-B6AA-101943846E7B}">
      <dgm:prSet/>
      <dgm:spPr/>
      <dgm:t>
        <a:bodyPr/>
        <a:lstStyle/>
        <a:p>
          <a:endParaRPr lang="en-US"/>
        </a:p>
      </dgm:t>
    </dgm:pt>
    <dgm:pt modelId="{9D7520BB-2702-4F86-A8CE-670687784B7A}" type="sibTrans" cxnId="{81AC925D-8F87-4061-B6AA-101943846E7B}">
      <dgm:prSet/>
      <dgm:spPr/>
      <dgm:t>
        <a:bodyPr/>
        <a:lstStyle/>
        <a:p>
          <a:endParaRPr lang="en-US"/>
        </a:p>
      </dgm:t>
    </dgm:pt>
    <dgm:pt modelId="{82F95419-2402-41C4-B860-D6AA5EF8B91C}" type="pres">
      <dgm:prSet presAssocID="{33F89ECD-A7EF-49B5-BF16-29C530666D3D}" presName="Name0" presStyleCnt="0">
        <dgm:presLayoutVars>
          <dgm:chMax val="4"/>
          <dgm:resizeHandles val="exact"/>
        </dgm:presLayoutVars>
      </dgm:prSet>
      <dgm:spPr/>
    </dgm:pt>
    <dgm:pt modelId="{17E7BC22-B339-47D1-A493-E5FEA84AFFC8}" type="pres">
      <dgm:prSet presAssocID="{33F89ECD-A7EF-49B5-BF16-29C530666D3D}" presName="ellipse" presStyleLbl="trBgShp" presStyleIdx="0" presStyleCnt="1"/>
      <dgm:spPr/>
    </dgm:pt>
    <dgm:pt modelId="{37743303-286D-48A8-80C0-72F13F98743C}" type="pres">
      <dgm:prSet presAssocID="{33F89ECD-A7EF-49B5-BF16-29C530666D3D}" presName="arrow1" presStyleLbl="fgShp" presStyleIdx="0" presStyleCnt="1"/>
      <dgm:spPr/>
    </dgm:pt>
    <dgm:pt modelId="{9EA13B1C-1DCC-4325-A347-496B68CE9F0B}" type="pres">
      <dgm:prSet presAssocID="{33F89ECD-A7EF-49B5-BF16-29C530666D3D}" presName="rectangle" presStyleLbl="revTx" presStyleIdx="0" presStyleCnt="1" custScaleX="126281" custScaleY="43748">
        <dgm:presLayoutVars>
          <dgm:bulletEnabled val="1"/>
        </dgm:presLayoutVars>
      </dgm:prSet>
      <dgm:spPr/>
    </dgm:pt>
    <dgm:pt modelId="{1679CF64-A41C-4E03-98E1-61419F9A854A}" type="pres">
      <dgm:prSet presAssocID="{6113CE04-E762-4383-A77E-6E82802B860F}" presName="item1" presStyleLbl="node1" presStyleIdx="0" presStyleCnt="3">
        <dgm:presLayoutVars>
          <dgm:bulletEnabled val="1"/>
        </dgm:presLayoutVars>
      </dgm:prSet>
      <dgm:spPr/>
    </dgm:pt>
    <dgm:pt modelId="{8BB205C4-F2FD-4911-A971-E5A2F5FD5E94}" type="pres">
      <dgm:prSet presAssocID="{2F898DA3-1783-49C5-B15B-C78F2D753373}" presName="item2" presStyleLbl="node1" presStyleIdx="1" presStyleCnt="3">
        <dgm:presLayoutVars>
          <dgm:bulletEnabled val="1"/>
        </dgm:presLayoutVars>
      </dgm:prSet>
      <dgm:spPr/>
    </dgm:pt>
    <dgm:pt modelId="{9A0FBF8C-09A9-4491-93B4-4E2E3CE5D716}" type="pres">
      <dgm:prSet presAssocID="{698E6DC0-EC84-4500-B3AF-713B73D43F7C}" presName="item3" presStyleLbl="node1" presStyleIdx="2" presStyleCnt="3">
        <dgm:presLayoutVars>
          <dgm:bulletEnabled val="1"/>
        </dgm:presLayoutVars>
      </dgm:prSet>
      <dgm:spPr/>
    </dgm:pt>
    <dgm:pt modelId="{4F068AE0-B7B5-453A-AE32-30FC9E19E9D4}" type="pres">
      <dgm:prSet presAssocID="{33F89ECD-A7EF-49B5-BF16-29C530666D3D}" presName="funnel" presStyleLbl="trAlignAcc1" presStyleIdx="0" presStyleCnt="1"/>
      <dgm:spPr/>
    </dgm:pt>
  </dgm:ptLst>
  <dgm:cxnLst>
    <dgm:cxn modelId="{373C2611-5271-4A54-B184-96EAFACD711D}" type="presOf" srcId="{6113CE04-E762-4383-A77E-6E82802B860F}" destId="{8BB205C4-F2FD-4911-A971-E5A2F5FD5E94}" srcOrd="0" destOrd="0" presId="urn:microsoft.com/office/officeart/2005/8/layout/funnel1"/>
    <dgm:cxn modelId="{1EDDE31D-8E3E-4DDA-B967-95F8F146507D}" type="presOf" srcId="{2F898DA3-1783-49C5-B15B-C78F2D753373}" destId="{1679CF64-A41C-4E03-98E1-61419F9A854A}" srcOrd="0" destOrd="0" presId="urn:microsoft.com/office/officeart/2005/8/layout/funnel1"/>
    <dgm:cxn modelId="{6336C238-FDB4-4717-8D25-E8FA2B01AA99}" type="presOf" srcId="{BD011C0F-2C97-4BF7-977B-40D78F0335B8}" destId="{9A0FBF8C-09A9-4491-93B4-4E2E3CE5D716}" srcOrd="0" destOrd="0" presId="urn:microsoft.com/office/officeart/2005/8/layout/funnel1"/>
    <dgm:cxn modelId="{81AC925D-8F87-4061-B6AA-101943846E7B}" srcId="{33F89ECD-A7EF-49B5-BF16-29C530666D3D}" destId="{698E6DC0-EC84-4500-B3AF-713B73D43F7C}" srcOrd="3" destOrd="0" parTransId="{10090E3E-6396-4D88-BF36-568D292F7A23}" sibTransId="{9D7520BB-2702-4F86-A8CE-670687784B7A}"/>
    <dgm:cxn modelId="{1425B063-7643-4A78-9F01-A90E2F830A72}" srcId="{33F89ECD-A7EF-49B5-BF16-29C530666D3D}" destId="{6113CE04-E762-4383-A77E-6E82802B860F}" srcOrd="1" destOrd="0" parTransId="{F30191B9-4A1D-4342-814A-E0B47E9E197D}" sibTransId="{56D69504-D2B8-4C36-A370-9BF29D998E5E}"/>
    <dgm:cxn modelId="{183D7C9D-144A-4956-B064-2884ACE65F06}" srcId="{33F89ECD-A7EF-49B5-BF16-29C530666D3D}" destId="{BD011C0F-2C97-4BF7-977B-40D78F0335B8}" srcOrd="0" destOrd="0" parTransId="{5A6FA1B7-AAE4-4E7D-BA0D-B470C7EC63D2}" sibTransId="{578606AF-FF2E-4C64-8F95-DD4366BF11C6}"/>
    <dgm:cxn modelId="{3A3DE5B2-8EC0-4918-B152-207BE6EE0AD1}" type="presOf" srcId="{698E6DC0-EC84-4500-B3AF-713B73D43F7C}" destId="{9EA13B1C-1DCC-4325-A347-496B68CE9F0B}" srcOrd="0" destOrd="0" presId="urn:microsoft.com/office/officeart/2005/8/layout/funnel1"/>
    <dgm:cxn modelId="{FC24BAE8-A55B-46ED-B04D-C0B49BBE4634}" type="presOf" srcId="{33F89ECD-A7EF-49B5-BF16-29C530666D3D}" destId="{82F95419-2402-41C4-B860-D6AA5EF8B91C}" srcOrd="0" destOrd="0" presId="urn:microsoft.com/office/officeart/2005/8/layout/funnel1"/>
    <dgm:cxn modelId="{8C5272F5-DEAA-48E9-AAD7-C6ACFFB2D986}" srcId="{33F89ECD-A7EF-49B5-BF16-29C530666D3D}" destId="{2F898DA3-1783-49C5-B15B-C78F2D753373}" srcOrd="2" destOrd="0" parTransId="{491920FA-297D-4F4F-9F26-7A21638EDFA1}" sibTransId="{794E0BE6-9BE0-4C73-BEE2-2088793F8AF6}"/>
    <dgm:cxn modelId="{CAFBA27A-4E35-47BD-901E-8EAFFD48B4BD}" type="presParOf" srcId="{82F95419-2402-41C4-B860-D6AA5EF8B91C}" destId="{17E7BC22-B339-47D1-A493-E5FEA84AFFC8}" srcOrd="0" destOrd="0" presId="urn:microsoft.com/office/officeart/2005/8/layout/funnel1"/>
    <dgm:cxn modelId="{1CF6F413-CBF0-4406-8989-751DE14F6E1D}" type="presParOf" srcId="{82F95419-2402-41C4-B860-D6AA5EF8B91C}" destId="{37743303-286D-48A8-80C0-72F13F98743C}" srcOrd="1" destOrd="0" presId="urn:microsoft.com/office/officeart/2005/8/layout/funnel1"/>
    <dgm:cxn modelId="{A99D44C1-3CCD-4BEE-A5E3-CC21DC225595}" type="presParOf" srcId="{82F95419-2402-41C4-B860-D6AA5EF8B91C}" destId="{9EA13B1C-1DCC-4325-A347-496B68CE9F0B}" srcOrd="2" destOrd="0" presId="urn:microsoft.com/office/officeart/2005/8/layout/funnel1"/>
    <dgm:cxn modelId="{F9C4B21C-627E-4EEC-AE06-86AB902B225F}" type="presParOf" srcId="{82F95419-2402-41C4-B860-D6AA5EF8B91C}" destId="{1679CF64-A41C-4E03-98E1-61419F9A854A}" srcOrd="3" destOrd="0" presId="urn:microsoft.com/office/officeart/2005/8/layout/funnel1"/>
    <dgm:cxn modelId="{F42BA069-8EA5-4E62-9D65-F7B40A49BC54}" type="presParOf" srcId="{82F95419-2402-41C4-B860-D6AA5EF8B91C}" destId="{8BB205C4-F2FD-4911-A971-E5A2F5FD5E94}" srcOrd="4" destOrd="0" presId="urn:microsoft.com/office/officeart/2005/8/layout/funnel1"/>
    <dgm:cxn modelId="{1BDCD389-C903-42E5-9144-EB39A76FBFFE}" type="presParOf" srcId="{82F95419-2402-41C4-B860-D6AA5EF8B91C}" destId="{9A0FBF8C-09A9-4491-93B4-4E2E3CE5D716}" srcOrd="5" destOrd="0" presId="urn:microsoft.com/office/officeart/2005/8/layout/funnel1"/>
    <dgm:cxn modelId="{14A21AC5-33A6-4962-BE4B-E5B12E77DAB7}" type="presParOf" srcId="{82F95419-2402-41C4-B860-D6AA5EF8B91C}" destId="{4F068AE0-B7B5-453A-AE32-30FC9E19E9D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88AC27-9B88-4C68-A7FA-A64C2C1B9929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7FBB84-C8DC-41B6-9E5D-B8EE4C7DCDA3}">
      <dgm:prSet phldrT="[Text]"/>
      <dgm:spPr/>
      <dgm:t>
        <a:bodyPr/>
        <a:lstStyle/>
        <a:p>
          <a:r>
            <a:rPr lang="en-US" dirty="0"/>
            <a:t>RA Warning System</a:t>
          </a:r>
        </a:p>
      </dgm:t>
    </dgm:pt>
    <dgm:pt modelId="{E143847B-AD4D-40CA-9651-AEAA00FE9758}" type="parTrans" cxnId="{90CFD9E1-1C0F-46BC-9A28-EF8262E2977D}">
      <dgm:prSet/>
      <dgm:spPr/>
      <dgm:t>
        <a:bodyPr/>
        <a:lstStyle/>
        <a:p>
          <a:endParaRPr lang="en-US"/>
        </a:p>
      </dgm:t>
    </dgm:pt>
    <dgm:pt modelId="{ED0D3F62-B319-45AC-A398-6CE51A8DD2A2}" type="sibTrans" cxnId="{90CFD9E1-1C0F-46BC-9A28-EF8262E2977D}">
      <dgm:prSet/>
      <dgm:spPr/>
      <dgm:t>
        <a:bodyPr/>
        <a:lstStyle/>
        <a:p>
          <a:endParaRPr lang="en-US"/>
        </a:p>
      </dgm:t>
    </dgm:pt>
    <dgm:pt modelId="{3FFE0114-3611-4168-94AB-6228D8BCF02C}" type="asst">
      <dgm:prSet phldrT="[Text]"/>
      <dgm:spPr/>
      <dgm:t>
        <a:bodyPr/>
        <a:lstStyle/>
        <a:p>
          <a:r>
            <a:rPr lang="en-US" dirty="0"/>
            <a:t>Qlik</a:t>
          </a:r>
        </a:p>
      </dgm:t>
    </dgm:pt>
    <dgm:pt modelId="{B6827724-71B3-4493-855D-B68E6970D162}" type="parTrans" cxnId="{5EBC3FCB-0CFE-4088-9D1C-2F415009A07B}">
      <dgm:prSet/>
      <dgm:spPr/>
      <dgm:t>
        <a:bodyPr/>
        <a:lstStyle/>
        <a:p>
          <a:endParaRPr lang="en-US"/>
        </a:p>
      </dgm:t>
    </dgm:pt>
    <dgm:pt modelId="{59288C1D-B7E7-4315-9EA6-1ACAF5FF00E6}" type="sibTrans" cxnId="{5EBC3FCB-0CFE-4088-9D1C-2F415009A07B}">
      <dgm:prSet/>
      <dgm:spPr/>
      <dgm:t>
        <a:bodyPr/>
        <a:lstStyle/>
        <a:p>
          <a:endParaRPr lang="en-US"/>
        </a:p>
      </dgm:t>
    </dgm:pt>
    <dgm:pt modelId="{BCAA0775-ABA8-4343-AB3B-5E395631B90D}">
      <dgm:prSet phldrT="[Text]"/>
      <dgm:spPr/>
      <dgm:t>
        <a:bodyPr/>
        <a:lstStyle/>
        <a:p>
          <a:r>
            <a:rPr lang="en-US" dirty="0"/>
            <a:t>IB, Usage Input</a:t>
          </a:r>
        </a:p>
      </dgm:t>
    </dgm:pt>
    <dgm:pt modelId="{89B55B05-F414-4627-8A87-2CD4CC098080}" type="parTrans" cxnId="{EC2A6A5D-D1CC-4296-AAE3-EF47D7EF750D}">
      <dgm:prSet/>
      <dgm:spPr/>
      <dgm:t>
        <a:bodyPr/>
        <a:lstStyle/>
        <a:p>
          <a:endParaRPr lang="en-US"/>
        </a:p>
      </dgm:t>
    </dgm:pt>
    <dgm:pt modelId="{77363D70-9C21-4DEF-B89E-5D28BEF83139}" type="sibTrans" cxnId="{EC2A6A5D-D1CC-4296-AAE3-EF47D7EF750D}">
      <dgm:prSet/>
      <dgm:spPr/>
      <dgm:t>
        <a:bodyPr/>
        <a:lstStyle/>
        <a:p>
          <a:endParaRPr lang="en-US"/>
        </a:p>
      </dgm:t>
    </dgm:pt>
    <dgm:pt modelId="{5BDDA17A-E56E-4F5A-8921-3379AFB9D8B7}">
      <dgm:prSet phldrT="[Text]"/>
      <dgm:spPr/>
      <dgm:t>
        <a:bodyPr/>
        <a:lstStyle/>
        <a:p>
          <a:r>
            <a:rPr lang="en-US" dirty="0"/>
            <a:t>Algorithms</a:t>
          </a:r>
        </a:p>
      </dgm:t>
    </dgm:pt>
    <dgm:pt modelId="{7B2D9F16-8BD2-48E5-9476-6337855D722D}" type="parTrans" cxnId="{9FB28726-1676-4BB4-B617-2931973BD39A}">
      <dgm:prSet/>
      <dgm:spPr/>
      <dgm:t>
        <a:bodyPr/>
        <a:lstStyle/>
        <a:p>
          <a:endParaRPr lang="en-US"/>
        </a:p>
      </dgm:t>
    </dgm:pt>
    <dgm:pt modelId="{CACE524B-291D-4CDC-A8B2-641E4E9CC11B}" type="sibTrans" cxnId="{9FB28726-1676-4BB4-B617-2931973BD39A}">
      <dgm:prSet/>
      <dgm:spPr/>
      <dgm:t>
        <a:bodyPr/>
        <a:lstStyle/>
        <a:p>
          <a:endParaRPr lang="en-US"/>
        </a:p>
      </dgm:t>
    </dgm:pt>
    <dgm:pt modelId="{FA47A5E6-5A1F-4DEC-8096-926AFDB2DFC6}">
      <dgm:prSet phldrT="[Text]"/>
      <dgm:spPr/>
      <dgm:t>
        <a:bodyPr/>
        <a:lstStyle/>
        <a:p>
          <a:r>
            <a:rPr lang="en-US" dirty="0"/>
            <a:t>Biz Insights</a:t>
          </a:r>
        </a:p>
      </dgm:t>
    </dgm:pt>
    <dgm:pt modelId="{A2906C38-1227-4FEF-B07A-ECA7D2C24746}" type="parTrans" cxnId="{DDC462C8-E8AE-44A3-BEB7-F3A6E70A7A39}">
      <dgm:prSet/>
      <dgm:spPr/>
      <dgm:t>
        <a:bodyPr/>
        <a:lstStyle/>
        <a:p>
          <a:endParaRPr lang="en-US"/>
        </a:p>
      </dgm:t>
    </dgm:pt>
    <dgm:pt modelId="{E18CE3DD-FFFE-47E6-A8CD-4BCF3F013C72}" type="sibTrans" cxnId="{DDC462C8-E8AE-44A3-BEB7-F3A6E70A7A39}">
      <dgm:prSet/>
      <dgm:spPr/>
      <dgm:t>
        <a:bodyPr/>
        <a:lstStyle/>
        <a:p>
          <a:endParaRPr lang="en-US"/>
        </a:p>
      </dgm:t>
    </dgm:pt>
    <dgm:pt modelId="{3AEFC295-1495-4569-866D-6F5695D5E8A4}" type="pres">
      <dgm:prSet presAssocID="{3C88AC27-9B88-4C68-A7FA-A64C2C1B992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0C96F5-FFA8-4455-83A0-02C5977D61FD}" type="pres">
      <dgm:prSet presAssocID="{9D7FBB84-C8DC-41B6-9E5D-B8EE4C7DCDA3}" presName="hierRoot1" presStyleCnt="0">
        <dgm:presLayoutVars>
          <dgm:hierBranch val="init"/>
        </dgm:presLayoutVars>
      </dgm:prSet>
      <dgm:spPr/>
    </dgm:pt>
    <dgm:pt modelId="{7E2135F3-2596-4EC0-B742-302C197ACB48}" type="pres">
      <dgm:prSet presAssocID="{9D7FBB84-C8DC-41B6-9E5D-B8EE4C7DCDA3}" presName="rootComposite1" presStyleCnt="0"/>
      <dgm:spPr/>
    </dgm:pt>
    <dgm:pt modelId="{FA9793AF-3774-4FF3-9373-D543ACC1AA0B}" type="pres">
      <dgm:prSet presAssocID="{9D7FBB84-C8DC-41B6-9E5D-B8EE4C7DCDA3}" presName="rootText1" presStyleLbl="node0" presStyleIdx="0" presStyleCnt="1">
        <dgm:presLayoutVars>
          <dgm:chPref val="3"/>
        </dgm:presLayoutVars>
      </dgm:prSet>
      <dgm:spPr/>
    </dgm:pt>
    <dgm:pt modelId="{D124D406-5791-4733-B0B4-E781099176B9}" type="pres">
      <dgm:prSet presAssocID="{9D7FBB84-C8DC-41B6-9E5D-B8EE4C7DCDA3}" presName="rootConnector1" presStyleLbl="node1" presStyleIdx="0" presStyleCnt="0"/>
      <dgm:spPr/>
    </dgm:pt>
    <dgm:pt modelId="{42C6C5A7-6670-4B63-96D9-8B128D53C9E8}" type="pres">
      <dgm:prSet presAssocID="{9D7FBB84-C8DC-41B6-9E5D-B8EE4C7DCDA3}" presName="hierChild2" presStyleCnt="0"/>
      <dgm:spPr/>
    </dgm:pt>
    <dgm:pt modelId="{5E92304E-6F5D-4569-85C3-F2418D43B82A}" type="pres">
      <dgm:prSet presAssocID="{89B55B05-F414-4627-8A87-2CD4CC098080}" presName="Name64" presStyleLbl="parChTrans1D2" presStyleIdx="0" presStyleCnt="4"/>
      <dgm:spPr/>
    </dgm:pt>
    <dgm:pt modelId="{D973ACE4-802B-45D5-A41D-44A455A48794}" type="pres">
      <dgm:prSet presAssocID="{BCAA0775-ABA8-4343-AB3B-5E395631B90D}" presName="hierRoot2" presStyleCnt="0">
        <dgm:presLayoutVars>
          <dgm:hierBranch val="init"/>
        </dgm:presLayoutVars>
      </dgm:prSet>
      <dgm:spPr/>
    </dgm:pt>
    <dgm:pt modelId="{6CBAD921-5EC8-4AF0-AA29-87025CCE479A}" type="pres">
      <dgm:prSet presAssocID="{BCAA0775-ABA8-4343-AB3B-5E395631B90D}" presName="rootComposite" presStyleCnt="0"/>
      <dgm:spPr/>
    </dgm:pt>
    <dgm:pt modelId="{93271F80-B60C-4219-A9BF-CC4CC24FF37D}" type="pres">
      <dgm:prSet presAssocID="{BCAA0775-ABA8-4343-AB3B-5E395631B90D}" presName="rootText" presStyleLbl="node2" presStyleIdx="0" presStyleCnt="3">
        <dgm:presLayoutVars>
          <dgm:chPref val="3"/>
        </dgm:presLayoutVars>
      </dgm:prSet>
      <dgm:spPr/>
    </dgm:pt>
    <dgm:pt modelId="{6F128199-47AA-4784-B33C-01CD289868F2}" type="pres">
      <dgm:prSet presAssocID="{BCAA0775-ABA8-4343-AB3B-5E395631B90D}" presName="rootConnector" presStyleLbl="node2" presStyleIdx="0" presStyleCnt="3"/>
      <dgm:spPr/>
    </dgm:pt>
    <dgm:pt modelId="{509D1A81-845A-4470-958F-B5F58A39CED2}" type="pres">
      <dgm:prSet presAssocID="{BCAA0775-ABA8-4343-AB3B-5E395631B90D}" presName="hierChild4" presStyleCnt="0"/>
      <dgm:spPr/>
    </dgm:pt>
    <dgm:pt modelId="{D2C64B24-1C3C-4FBB-A2DB-59AFB7245B2F}" type="pres">
      <dgm:prSet presAssocID="{BCAA0775-ABA8-4343-AB3B-5E395631B90D}" presName="hierChild5" presStyleCnt="0"/>
      <dgm:spPr/>
    </dgm:pt>
    <dgm:pt modelId="{4127702C-B367-4266-910C-2A0F83D4BD31}" type="pres">
      <dgm:prSet presAssocID="{7B2D9F16-8BD2-48E5-9476-6337855D722D}" presName="Name64" presStyleLbl="parChTrans1D2" presStyleIdx="1" presStyleCnt="4"/>
      <dgm:spPr/>
    </dgm:pt>
    <dgm:pt modelId="{A13AAD6D-9B44-4BEF-A48D-8D1E3F4E562C}" type="pres">
      <dgm:prSet presAssocID="{5BDDA17A-E56E-4F5A-8921-3379AFB9D8B7}" presName="hierRoot2" presStyleCnt="0">
        <dgm:presLayoutVars>
          <dgm:hierBranch val="init"/>
        </dgm:presLayoutVars>
      </dgm:prSet>
      <dgm:spPr/>
    </dgm:pt>
    <dgm:pt modelId="{4A2212DA-6423-48A8-B66F-9B160C5C8B53}" type="pres">
      <dgm:prSet presAssocID="{5BDDA17A-E56E-4F5A-8921-3379AFB9D8B7}" presName="rootComposite" presStyleCnt="0"/>
      <dgm:spPr/>
    </dgm:pt>
    <dgm:pt modelId="{08FFDB7F-2015-4425-A110-F7D9B491EAC8}" type="pres">
      <dgm:prSet presAssocID="{5BDDA17A-E56E-4F5A-8921-3379AFB9D8B7}" presName="rootText" presStyleLbl="node2" presStyleIdx="1" presStyleCnt="3">
        <dgm:presLayoutVars>
          <dgm:chPref val="3"/>
        </dgm:presLayoutVars>
      </dgm:prSet>
      <dgm:spPr/>
    </dgm:pt>
    <dgm:pt modelId="{FE17F721-EE87-437B-BEF1-2B9619E569F7}" type="pres">
      <dgm:prSet presAssocID="{5BDDA17A-E56E-4F5A-8921-3379AFB9D8B7}" presName="rootConnector" presStyleLbl="node2" presStyleIdx="1" presStyleCnt="3"/>
      <dgm:spPr/>
    </dgm:pt>
    <dgm:pt modelId="{7565E813-2F73-44F5-80EC-DF5FBAF1BF14}" type="pres">
      <dgm:prSet presAssocID="{5BDDA17A-E56E-4F5A-8921-3379AFB9D8B7}" presName="hierChild4" presStyleCnt="0"/>
      <dgm:spPr/>
    </dgm:pt>
    <dgm:pt modelId="{7C8CAAFA-812B-4A95-8A3D-A7C753D586BF}" type="pres">
      <dgm:prSet presAssocID="{5BDDA17A-E56E-4F5A-8921-3379AFB9D8B7}" presName="hierChild5" presStyleCnt="0"/>
      <dgm:spPr/>
    </dgm:pt>
    <dgm:pt modelId="{3F9B0227-685B-49FD-8570-05C6910104B7}" type="pres">
      <dgm:prSet presAssocID="{A2906C38-1227-4FEF-B07A-ECA7D2C24746}" presName="Name64" presStyleLbl="parChTrans1D2" presStyleIdx="2" presStyleCnt="4"/>
      <dgm:spPr/>
    </dgm:pt>
    <dgm:pt modelId="{43692317-24BF-41A0-B6DC-8A9F437F956C}" type="pres">
      <dgm:prSet presAssocID="{FA47A5E6-5A1F-4DEC-8096-926AFDB2DFC6}" presName="hierRoot2" presStyleCnt="0">
        <dgm:presLayoutVars>
          <dgm:hierBranch val="init"/>
        </dgm:presLayoutVars>
      </dgm:prSet>
      <dgm:spPr/>
    </dgm:pt>
    <dgm:pt modelId="{95E2915B-FBD3-4EDB-B769-15191DD92567}" type="pres">
      <dgm:prSet presAssocID="{FA47A5E6-5A1F-4DEC-8096-926AFDB2DFC6}" presName="rootComposite" presStyleCnt="0"/>
      <dgm:spPr/>
    </dgm:pt>
    <dgm:pt modelId="{5678E971-381F-48FF-A101-BBF909424FBC}" type="pres">
      <dgm:prSet presAssocID="{FA47A5E6-5A1F-4DEC-8096-926AFDB2DFC6}" presName="rootText" presStyleLbl="node2" presStyleIdx="2" presStyleCnt="3">
        <dgm:presLayoutVars>
          <dgm:chPref val="3"/>
        </dgm:presLayoutVars>
      </dgm:prSet>
      <dgm:spPr/>
    </dgm:pt>
    <dgm:pt modelId="{12CE5C10-4953-48F6-B937-D586D9D4CB06}" type="pres">
      <dgm:prSet presAssocID="{FA47A5E6-5A1F-4DEC-8096-926AFDB2DFC6}" presName="rootConnector" presStyleLbl="node2" presStyleIdx="2" presStyleCnt="3"/>
      <dgm:spPr/>
    </dgm:pt>
    <dgm:pt modelId="{6C80108F-35EF-4581-B1D1-77028A202C46}" type="pres">
      <dgm:prSet presAssocID="{FA47A5E6-5A1F-4DEC-8096-926AFDB2DFC6}" presName="hierChild4" presStyleCnt="0"/>
      <dgm:spPr/>
    </dgm:pt>
    <dgm:pt modelId="{9B982579-CCEB-467E-B954-DF6394EF5613}" type="pres">
      <dgm:prSet presAssocID="{FA47A5E6-5A1F-4DEC-8096-926AFDB2DFC6}" presName="hierChild5" presStyleCnt="0"/>
      <dgm:spPr/>
    </dgm:pt>
    <dgm:pt modelId="{92312D16-9965-41A3-8C1F-4CDF86852639}" type="pres">
      <dgm:prSet presAssocID="{9D7FBB84-C8DC-41B6-9E5D-B8EE4C7DCDA3}" presName="hierChild3" presStyleCnt="0"/>
      <dgm:spPr/>
    </dgm:pt>
    <dgm:pt modelId="{B29C8442-7DBF-4079-843A-002A24677B56}" type="pres">
      <dgm:prSet presAssocID="{B6827724-71B3-4493-855D-B68E6970D162}" presName="Name115" presStyleLbl="parChTrans1D2" presStyleIdx="3" presStyleCnt="4"/>
      <dgm:spPr/>
    </dgm:pt>
    <dgm:pt modelId="{B97726D6-56BA-4B8F-BA4A-E4B51CA95530}" type="pres">
      <dgm:prSet presAssocID="{3FFE0114-3611-4168-94AB-6228D8BCF02C}" presName="hierRoot3" presStyleCnt="0">
        <dgm:presLayoutVars>
          <dgm:hierBranch val="init"/>
        </dgm:presLayoutVars>
      </dgm:prSet>
      <dgm:spPr/>
    </dgm:pt>
    <dgm:pt modelId="{16F09D84-DD04-44E2-B914-A4B6630B045E}" type="pres">
      <dgm:prSet presAssocID="{3FFE0114-3611-4168-94AB-6228D8BCF02C}" presName="rootComposite3" presStyleCnt="0"/>
      <dgm:spPr/>
    </dgm:pt>
    <dgm:pt modelId="{7835777F-0030-4A2B-B116-F1D953FDBA64}" type="pres">
      <dgm:prSet presAssocID="{3FFE0114-3611-4168-94AB-6228D8BCF02C}" presName="rootText3" presStyleLbl="asst1" presStyleIdx="0" presStyleCnt="1">
        <dgm:presLayoutVars>
          <dgm:chPref val="3"/>
        </dgm:presLayoutVars>
      </dgm:prSet>
      <dgm:spPr/>
    </dgm:pt>
    <dgm:pt modelId="{44AED4E1-AF42-41F8-8928-9C4E039DFCD5}" type="pres">
      <dgm:prSet presAssocID="{3FFE0114-3611-4168-94AB-6228D8BCF02C}" presName="rootConnector3" presStyleLbl="asst1" presStyleIdx="0" presStyleCnt="1"/>
      <dgm:spPr/>
    </dgm:pt>
    <dgm:pt modelId="{789FD690-ECF8-48F7-AD1E-47078BD298BE}" type="pres">
      <dgm:prSet presAssocID="{3FFE0114-3611-4168-94AB-6228D8BCF02C}" presName="hierChild6" presStyleCnt="0"/>
      <dgm:spPr/>
    </dgm:pt>
    <dgm:pt modelId="{FB4C0AC4-67B9-4D5C-B847-56DFBC9BD5CC}" type="pres">
      <dgm:prSet presAssocID="{3FFE0114-3611-4168-94AB-6228D8BCF02C}" presName="hierChild7" presStyleCnt="0"/>
      <dgm:spPr/>
    </dgm:pt>
  </dgm:ptLst>
  <dgm:cxnLst>
    <dgm:cxn modelId="{9FB28726-1676-4BB4-B617-2931973BD39A}" srcId="{9D7FBB84-C8DC-41B6-9E5D-B8EE4C7DCDA3}" destId="{5BDDA17A-E56E-4F5A-8921-3379AFB9D8B7}" srcOrd="2" destOrd="0" parTransId="{7B2D9F16-8BD2-48E5-9476-6337855D722D}" sibTransId="{CACE524B-291D-4CDC-A8B2-641E4E9CC11B}"/>
    <dgm:cxn modelId="{6FE0492B-7D0E-45F0-9D1D-752A34F1515C}" type="presOf" srcId="{3FFE0114-3611-4168-94AB-6228D8BCF02C}" destId="{7835777F-0030-4A2B-B116-F1D953FDBA64}" srcOrd="0" destOrd="0" presId="urn:microsoft.com/office/officeart/2009/3/layout/HorizontalOrganizationChart"/>
    <dgm:cxn modelId="{CAD87134-4339-4617-ADE7-FD939A249AB9}" type="presOf" srcId="{9D7FBB84-C8DC-41B6-9E5D-B8EE4C7DCDA3}" destId="{FA9793AF-3774-4FF3-9373-D543ACC1AA0B}" srcOrd="0" destOrd="0" presId="urn:microsoft.com/office/officeart/2009/3/layout/HorizontalOrganizationChart"/>
    <dgm:cxn modelId="{3F74543E-7B29-413A-A294-E7C403B32DED}" type="presOf" srcId="{89B55B05-F414-4627-8A87-2CD4CC098080}" destId="{5E92304E-6F5D-4569-85C3-F2418D43B82A}" srcOrd="0" destOrd="0" presId="urn:microsoft.com/office/officeart/2009/3/layout/HorizontalOrganizationChart"/>
    <dgm:cxn modelId="{EC2A6A5D-D1CC-4296-AAE3-EF47D7EF750D}" srcId="{9D7FBB84-C8DC-41B6-9E5D-B8EE4C7DCDA3}" destId="{BCAA0775-ABA8-4343-AB3B-5E395631B90D}" srcOrd="1" destOrd="0" parTransId="{89B55B05-F414-4627-8A87-2CD4CC098080}" sibTransId="{77363D70-9C21-4DEF-B89E-5D28BEF83139}"/>
    <dgm:cxn modelId="{2108E55E-4B61-476B-8BA8-813ED40900F1}" type="presOf" srcId="{A2906C38-1227-4FEF-B07A-ECA7D2C24746}" destId="{3F9B0227-685B-49FD-8570-05C6910104B7}" srcOrd="0" destOrd="0" presId="urn:microsoft.com/office/officeart/2009/3/layout/HorizontalOrganizationChart"/>
    <dgm:cxn modelId="{01F2BE46-6EC5-4411-B783-72436C8F5D71}" type="presOf" srcId="{FA47A5E6-5A1F-4DEC-8096-926AFDB2DFC6}" destId="{5678E971-381F-48FF-A101-BBF909424FBC}" srcOrd="0" destOrd="0" presId="urn:microsoft.com/office/officeart/2009/3/layout/HorizontalOrganizationChart"/>
    <dgm:cxn modelId="{5C6ECF47-C678-4618-AF91-13B8EA7B97FB}" type="presOf" srcId="{FA47A5E6-5A1F-4DEC-8096-926AFDB2DFC6}" destId="{12CE5C10-4953-48F6-B937-D586D9D4CB06}" srcOrd="1" destOrd="0" presId="urn:microsoft.com/office/officeart/2009/3/layout/HorizontalOrganizationChart"/>
    <dgm:cxn modelId="{74BBE348-F8DF-4203-B2E6-BD980FCC7DA0}" type="presOf" srcId="{7B2D9F16-8BD2-48E5-9476-6337855D722D}" destId="{4127702C-B367-4266-910C-2A0F83D4BD31}" srcOrd="0" destOrd="0" presId="urn:microsoft.com/office/officeart/2009/3/layout/HorizontalOrganizationChart"/>
    <dgm:cxn modelId="{BB01CF4D-69B3-4905-8381-B6DF7FEAD597}" type="presOf" srcId="{B6827724-71B3-4493-855D-B68E6970D162}" destId="{B29C8442-7DBF-4079-843A-002A24677B56}" srcOrd="0" destOrd="0" presId="urn:microsoft.com/office/officeart/2009/3/layout/HorizontalOrganizationChart"/>
    <dgm:cxn modelId="{2799DB75-5110-443D-A50D-F2E7EAECAC4C}" type="presOf" srcId="{BCAA0775-ABA8-4343-AB3B-5E395631B90D}" destId="{6F128199-47AA-4784-B33C-01CD289868F2}" srcOrd="1" destOrd="0" presId="urn:microsoft.com/office/officeart/2009/3/layout/HorizontalOrganizationChart"/>
    <dgm:cxn modelId="{FC5D6256-79C9-4F53-8A08-922F5D46C8E3}" type="presOf" srcId="{BCAA0775-ABA8-4343-AB3B-5E395631B90D}" destId="{93271F80-B60C-4219-A9BF-CC4CC24FF37D}" srcOrd="0" destOrd="0" presId="urn:microsoft.com/office/officeart/2009/3/layout/HorizontalOrganizationChart"/>
    <dgm:cxn modelId="{DD25D183-E91A-43F5-8F35-CD7F948FDA59}" type="presOf" srcId="{3FFE0114-3611-4168-94AB-6228D8BCF02C}" destId="{44AED4E1-AF42-41F8-8928-9C4E039DFCD5}" srcOrd="1" destOrd="0" presId="urn:microsoft.com/office/officeart/2009/3/layout/HorizontalOrganizationChart"/>
    <dgm:cxn modelId="{A1B3429B-6A9E-423A-B8D9-FD5B977B1A78}" type="presOf" srcId="{9D7FBB84-C8DC-41B6-9E5D-B8EE4C7DCDA3}" destId="{D124D406-5791-4733-B0B4-E781099176B9}" srcOrd="1" destOrd="0" presId="urn:microsoft.com/office/officeart/2009/3/layout/HorizontalOrganizationChart"/>
    <dgm:cxn modelId="{16A59EA1-631C-40F2-8EFE-263CECD47C76}" type="presOf" srcId="{5BDDA17A-E56E-4F5A-8921-3379AFB9D8B7}" destId="{FE17F721-EE87-437B-BEF1-2B9619E569F7}" srcOrd="1" destOrd="0" presId="urn:microsoft.com/office/officeart/2009/3/layout/HorizontalOrganizationChart"/>
    <dgm:cxn modelId="{DDC462C8-E8AE-44A3-BEB7-F3A6E70A7A39}" srcId="{9D7FBB84-C8DC-41B6-9E5D-B8EE4C7DCDA3}" destId="{FA47A5E6-5A1F-4DEC-8096-926AFDB2DFC6}" srcOrd="3" destOrd="0" parTransId="{A2906C38-1227-4FEF-B07A-ECA7D2C24746}" sibTransId="{E18CE3DD-FFFE-47E6-A8CD-4BCF3F013C72}"/>
    <dgm:cxn modelId="{5EBC3FCB-0CFE-4088-9D1C-2F415009A07B}" srcId="{9D7FBB84-C8DC-41B6-9E5D-B8EE4C7DCDA3}" destId="{3FFE0114-3611-4168-94AB-6228D8BCF02C}" srcOrd="0" destOrd="0" parTransId="{B6827724-71B3-4493-855D-B68E6970D162}" sibTransId="{59288C1D-B7E7-4315-9EA6-1ACAF5FF00E6}"/>
    <dgm:cxn modelId="{AF150CCC-7EC4-4105-AA7C-40486DFE3FFF}" type="presOf" srcId="{5BDDA17A-E56E-4F5A-8921-3379AFB9D8B7}" destId="{08FFDB7F-2015-4425-A110-F7D9B491EAC8}" srcOrd="0" destOrd="0" presId="urn:microsoft.com/office/officeart/2009/3/layout/HorizontalOrganizationChart"/>
    <dgm:cxn modelId="{90CFD9E1-1C0F-46BC-9A28-EF8262E2977D}" srcId="{3C88AC27-9B88-4C68-A7FA-A64C2C1B9929}" destId="{9D7FBB84-C8DC-41B6-9E5D-B8EE4C7DCDA3}" srcOrd="0" destOrd="0" parTransId="{E143847B-AD4D-40CA-9651-AEAA00FE9758}" sibTransId="{ED0D3F62-B319-45AC-A398-6CE51A8DD2A2}"/>
    <dgm:cxn modelId="{C30126E2-B8B7-4CB4-9953-242C31B24489}" type="presOf" srcId="{3C88AC27-9B88-4C68-A7FA-A64C2C1B9929}" destId="{3AEFC295-1495-4569-866D-6F5695D5E8A4}" srcOrd="0" destOrd="0" presId="urn:microsoft.com/office/officeart/2009/3/layout/HorizontalOrganizationChart"/>
    <dgm:cxn modelId="{DAAD0C28-0ED5-4210-93D2-34A3C6EFA864}" type="presParOf" srcId="{3AEFC295-1495-4569-866D-6F5695D5E8A4}" destId="{740C96F5-FFA8-4455-83A0-02C5977D61FD}" srcOrd="0" destOrd="0" presId="urn:microsoft.com/office/officeart/2009/3/layout/HorizontalOrganizationChart"/>
    <dgm:cxn modelId="{751EA19A-1339-4F5C-8FAC-247D556FB8C6}" type="presParOf" srcId="{740C96F5-FFA8-4455-83A0-02C5977D61FD}" destId="{7E2135F3-2596-4EC0-B742-302C197ACB48}" srcOrd="0" destOrd="0" presId="urn:microsoft.com/office/officeart/2009/3/layout/HorizontalOrganizationChart"/>
    <dgm:cxn modelId="{294FFF97-A24F-4534-A1BE-BEC624BF2A25}" type="presParOf" srcId="{7E2135F3-2596-4EC0-B742-302C197ACB48}" destId="{FA9793AF-3774-4FF3-9373-D543ACC1AA0B}" srcOrd="0" destOrd="0" presId="urn:microsoft.com/office/officeart/2009/3/layout/HorizontalOrganizationChart"/>
    <dgm:cxn modelId="{C8F3D9C9-64BF-4D02-A487-617AC142FB95}" type="presParOf" srcId="{7E2135F3-2596-4EC0-B742-302C197ACB48}" destId="{D124D406-5791-4733-B0B4-E781099176B9}" srcOrd="1" destOrd="0" presId="urn:microsoft.com/office/officeart/2009/3/layout/HorizontalOrganizationChart"/>
    <dgm:cxn modelId="{4C7F0506-34C9-485A-A011-9ED14FAF22BB}" type="presParOf" srcId="{740C96F5-FFA8-4455-83A0-02C5977D61FD}" destId="{42C6C5A7-6670-4B63-96D9-8B128D53C9E8}" srcOrd="1" destOrd="0" presId="urn:microsoft.com/office/officeart/2009/3/layout/HorizontalOrganizationChart"/>
    <dgm:cxn modelId="{835ADD36-3971-491B-B645-55D40938E410}" type="presParOf" srcId="{42C6C5A7-6670-4B63-96D9-8B128D53C9E8}" destId="{5E92304E-6F5D-4569-85C3-F2418D43B82A}" srcOrd="0" destOrd="0" presId="urn:microsoft.com/office/officeart/2009/3/layout/HorizontalOrganizationChart"/>
    <dgm:cxn modelId="{24552675-A1A4-4E3B-AC58-1F144B269F36}" type="presParOf" srcId="{42C6C5A7-6670-4B63-96D9-8B128D53C9E8}" destId="{D973ACE4-802B-45D5-A41D-44A455A48794}" srcOrd="1" destOrd="0" presId="urn:microsoft.com/office/officeart/2009/3/layout/HorizontalOrganizationChart"/>
    <dgm:cxn modelId="{CBD237B5-7758-42C8-9AE6-A44A28AFDC11}" type="presParOf" srcId="{D973ACE4-802B-45D5-A41D-44A455A48794}" destId="{6CBAD921-5EC8-4AF0-AA29-87025CCE479A}" srcOrd="0" destOrd="0" presId="urn:microsoft.com/office/officeart/2009/3/layout/HorizontalOrganizationChart"/>
    <dgm:cxn modelId="{FF880E21-41CA-42CF-97CD-EA0C119E23CD}" type="presParOf" srcId="{6CBAD921-5EC8-4AF0-AA29-87025CCE479A}" destId="{93271F80-B60C-4219-A9BF-CC4CC24FF37D}" srcOrd="0" destOrd="0" presId="urn:microsoft.com/office/officeart/2009/3/layout/HorizontalOrganizationChart"/>
    <dgm:cxn modelId="{9CFBA489-FEEC-46D1-8BB0-F9E7466D9D7A}" type="presParOf" srcId="{6CBAD921-5EC8-4AF0-AA29-87025CCE479A}" destId="{6F128199-47AA-4784-B33C-01CD289868F2}" srcOrd="1" destOrd="0" presId="urn:microsoft.com/office/officeart/2009/3/layout/HorizontalOrganizationChart"/>
    <dgm:cxn modelId="{44069BF6-01CA-4BCE-8960-EF30DBA623AE}" type="presParOf" srcId="{D973ACE4-802B-45D5-A41D-44A455A48794}" destId="{509D1A81-845A-4470-958F-B5F58A39CED2}" srcOrd="1" destOrd="0" presId="urn:microsoft.com/office/officeart/2009/3/layout/HorizontalOrganizationChart"/>
    <dgm:cxn modelId="{C82BA7C0-8183-4C8C-BAD1-EF4C8A8B2884}" type="presParOf" srcId="{D973ACE4-802B-45D5-A41D-44A455A48794}" destId="{D2C64B24-1C3C-4FBB-A2DB-59AFB7245B2F}" srcOrd="2" destOrd="0" presId="urn:microsoft.com/office/officeart/2009/3/layout/HorizontalOrganizationChart"/>
    <dgm:cxn modelId="{6960DD5E-0FA0-4CEA-BBFD-B3EDBE1065C1}" type="presParOf" srcId="{42C6C5A7-6670-4B63-96D9-8B128D53C9E8}" destId="{4127702C-B367-4266-910C-2A0F83D4BD31}" srcOrd="2" destOrd="0" presId="urn:microsoft.com/office/officeart/2009/3/layout/HorizontalOrganizationChart"/>
    <dgm:cxn modelId="{11658C64-35A0-47B7-83FA-79148A0E13E8}" type="presParOf" srcId="{42C6C5A7-6670-4B63-96D9-8B128D53C9E8}" destId="{A13AAD6D-9B44-4BEF-A48D-8D1E3F4E562C}" srcOrd="3" destOrd="0" presId="urn:microsoft.com/office/officeart/2009/3/layout/HorizontalOrganizationChart"/>
    <dgm:cxn modelId="{9BDBA30F-7B1C-4A42-9B34-E3E49DD5CCBF}" type="presParOf" srcId="{A13AAD6D-9B44-4BEF-A48D-8D1E3F4E562C}" destId="{4A2212DA-6423-48A8-B66F-9B160C5C8B53}" srcOrd="0" destOrd="0" presId="urn:microsoft.com/office/officeart/2009/3/layout/HorizontalOrganizationChart"/>
    <dgm:cxn modelId="{BE9890B6-3C7A-4A61-9CD9-49898C4DA4E3}" type="presParOf" srcId="{4A2212DA-6423-48A8-B66F-9B160C5C8B53}" destId="{08FFDB7F-2015-4425-A110-F7D9B491EAC8}" srcOrd="0" destOrd="0" presId="urn:microsoft.com/office/officeart/2009/3/layout/HorizontalOrganizationChart"/>
    <dgm:cxn modelId="{75E2DB1E-9AFA-49F7-BF79-C9BAC62BE337}" type="presParOf" srcId="{4A2212DA-6423-48A8-B66F-9B160C5C8B53}" destId="{FE17F721-EE87-437B-BEF1-2B9619E569F7}" srcOrd="1" destOrd="0" presId="urn:microsoft.com/office/officeart/2009/3/layout/HorizontalOrganizationChart"/>
    <dgm:cxn modelId="{10FCBB62-3DBF-442F-B7FB-E971AC006308}" type="presParOf" srcId="{A13AAD6D-9B44-4BEF-A48D-8D1E3F4E562C}" destId="{7565E813-2F73-44F5-80EC-DF5FBAF1BF14}" srcOrd="1" destOrd="0" presId="urn:microsoft.com/office/officeart/2009/3/layout/HorizontalOrganizationChart"/>
    <dgm:cxn modelId="{A0820274-B85D-45FC-9F4C-D3FD53CE28EC}" type="presParOf" srcId="{A13AAD6D-9B44-4BEF-A48D-8D1E3F4E562C}" destId="{7C8CAAFA-812B-4A95-8A3D-A7C753D586BF}" srcOrd="2" destOrd="0" presId="urn:microsoft.com/office/officeart/2009/3/layout/HorizontalOrganizationChart"/>
    <dgm:cxn modelId="{DE8AE369-AF9D-4D9C-8A83-2BC8534E57A8}" type="presParOf" srcId="{42C6C5A7-6670-4B63-96D9-8B128D53C9E8}" destId="{3F9B0227-685B-49FD-8570-05C6910104B7}" srcOrd="4" destOrd="0" presId="urn:microsoft.com/office/officeart/2009/3/layout/HorizontalOrganizationChart"/>
    <dgm:cxn modelId="{0FB8B630-53F6-4586-B564-BF82AA8D277B}" type="presParOf" srcId="{42C6C5A7-6670-4B63-96D9-8B128D53C9E8}" destId="{43692317-24BF-41A0-B6DC-8A9F437F956C}" srcOrd="5" destOrd="0" presId="urn:microsoft.com/office/officeart/2009/3/layout/HorizontalOrganizationChart"/>
    <dgm:cxn modelId="{AC94D030-2797-4ABC-9E56-76686F19B139}" type="presParOf" srcId="{43692317-24BF-41A0-B6DC-8A9F437F956C}" destId="{95E2915B-FBD3-4EDB-B769-15191DD92567}" srcOrd="0" destOrd="0" presId="urn:microsoft.com/office/officeart/2009/3/layout/HorizontalOrganizationChart"/>
    <dgm:cxn modelId="{95E0BC29-C094-4AC8-8CF0-E57B31B20275}" type="presParOf" srcId="{95E2915B-FBD3-4EDB-B769-15191DD92567}" destId="{5678E971-381F-48FF-A101-BBF909424FBC}" srcOrd="0" destOrd="0" presId="urn:microsoft.com/office/officeart/2009/3/layout/HorizontalOrganizationChart"/>
    <dgm:cxn modelId="{F12AF993-CC84-425F-8FC0-D8A53A647E3A}" type="presParOf" srcId="{95E2915B-FBD3-4EDB-B769-15191DD92567}" destId="{12CE5C10-4953-48F6-B937-D586D9D4CB06}" srcOrd="1" destOrd="0" presId="urn:microsoft.com/office/officeart/2009/3/layout/HorizontalOrganizationChart"/>
    <dgm:cxn modelId="{555F5BBC-FAB8-4DB5-A0FF-B7F344DC88ED}" type="presParOf" srcId="{43692317-24BF-41A0-B6DC-8A9F437F956C}" destId="{6C80108F-35EF-4581-B1D1-77028A202C46}" srcOrd="1" destOrd="0" presId="urn:microsoft.com/office/officeart/2009/3/layout/HorizontalOrganizationChart"/>
    <dgm:cxn modelId="{ED08F020-65ED-4259-9EF4-200733164692}" type="presParOf" srcId="{43692317-24BF-41A0-B6DC-8A9F437F956C}" destId="{9B982579-CCEB-467E-B954-DF6394EF5613}" srcOrd="2" destOrd="0" presId="urn:microsoft.com/office/officeart/2009/3/layout/HorizontalOrganizationChart"/>
    <dgm:cxn modelId="{B7936EF4-2174-4807-81B9-EDBB0994EFC0}" type="presParOf" srcId="{740C96F5-FFA8-4455-83A0-02C5977D61FD}" destId="{92312D16-9965-41A3-8C1F-4CDF86852639}" srcOrd="2" destOrd="0" presId="urn:microsoft.com/office/officeart/2009/3/layout/HorizontalOrganizationChart"/>
    <dgm:cxn modelId="{72AB0E22-19C9-45A3-B363-BBD56F114476}" type="presParOf" srcId="{92312D16-9965-41A3-8C1F-4CDF86852639}" destId="{B29C8442-7DBF-4079-843A-002A24677B56}" srcOrd="0" destOrd="0" presId="urn:microsoft.com/office/officeart/2009/3/layout/HorizontalOrganizationChart"/>
    <dgm:cxn modelId="{440725D9-63F4-4A16-8762-A77F534B0FA9}" type="presParOf" srcId="{92312D16-9965-41A3-8C1F-4CDF86852639}" destId="{B97726D6-56BA-4B8F-BA4A-E4B51CA95530}" srcOrd="1" destOrd="0" presId="urn:microsoft.com/office/officeart/2009/3/layout/HorizontalOrganizationChart"/>
    <dgm:cxn modelId="{EB8D267C-8F38-4501-95FA-8660401E67D1}" type="presParOf" srcId="{B97726D6-56BA-4B8F-BA4A-E4B51CA95530}" destId="{16F09D84-DD04-44E2-B914-A4B6630B045E}" srcOrd="0" destOrd="0" presId="urn:microsoft.com/office/officeart/2009/3/layout/HorizontalOrganizationChart"/>
    <dgm:cxn modelId="{347960DC-178F-41D1-BD56-6C5E70C590E5}" type="presParOf" srcId="{16F09D84-DD04-44E2-B914-A4B6630B045E}" destId="{7835777F-0030-4A2B-B116-F1D953FDBA64}" srcOrd="0" destOrd="0" presId="urn:microsoft.com/office/officeart/2009/3/layout/HorizontalOrganizationChart"/>
    <dgm:cxn modelId="{7CF5EC10-465B-4CC7-8639-AB6AC9B03D22}" type="presParOf" srcId="{16F09D84-DD04-44E2-B914-A4B6630B045E}" destId="{44AED4E1-AF42-41F8-8928-9C4E039DFCD5}" srcOrd="1" destOrd="0" presId="urn:microsoft.com/office/officeart/2009/3/layout/HorizontalOrganizationChart"/>
    <dgm:cxn modelId="{04827873-0F11-44D9-A46D-5E852EACCA16}" type="presParOf" srcId="{B97726D6-56BA-4B8F-BA4A-E4B51CA95530}" destId="{789FD690-ECF8-48F7-AD1E-47078BD298BE}" srcOrd="1" destOrd="0" presId="urn:microsoft.com/office/officeart/2009/3/layout/HorizontalOrganizationChart"/>
    <dgm:cxn modelId="{523F1BCC-F57E-4F4F-9A12-9BF7610CEAAB}" type="presParOf" srcId="{B97726D6-56BA-4B8F-BA4A-E4B51CA95530}" destId="{FB4C0AC4-67B9-4D5C-B847-56DFBC9BD5C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7BC22-B339-47D1-A493-E5FEA84AFFC8}">
      <dsp:nvSpPr>
        <dsp:cNvPr id="0" name=""/>
        <dsp:cNvSpPr/>
      </dsp:nvSpPr>
      <dsp:spPr>
        <a:xfrm>
          <a:off x="587731" y="152623"/>
          <a:ext cx="1836793" cy="63789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43303-286D-48A8-80C0-72F13F98743C}">
      <dsp:nvSpPr>
        <dsp:cNvPr id="0" name=""/>
        <dsp:cNvSpPr/>
      </dsp:nvSpPr>
      <dsp:spPr>
        <a:xfrm>
          <a:off x="1330992" y="1714610"/>
          <a:ext cx="355967" cy="22781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13B1C-1DCC-4325-A347-496B68CE9F0B}">
      <dsp:nvSpPr>
        <dsp:cNvPr id="0" name=""/>
        <dsp:cNvSpPr/>
      </dsp:nvSpPr>
      <dsp:spPr>
        <a:xfrm>
          <a:off x="430129" y="2017009"/>
          <a:ext cx="2157694" cy="186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Warning Result</a:t>
          </a:r>
        </a:p>
      </dsp:txBody>
      <dsp:txXfrm>
        <a:off x="430129" y="2017009"/>
        <a:ext cx="2157694" cy="186874"/>
      </dsp:txXfrm>
    </dsp:sp>
    <dsp:sp modelId="{1679CF64-A41C-4E03-98E1-61419F9A854A}">
      <dsp:nvSpPr>
        <dsp:cNvPr id="0" name=""/>
        <dsp:cNvSpPr/>
      </dsp:nvSpPr>
      <dsp:spPr>
        <a:xfrm>
          <a:off x="1255527" y="839783"/>
          <a:ext cx="640742" cy="640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Statistical Test</a:t>
          </a:r>
        </a:p>
      </dsp:txBody>
      <dsp:txXfrm>
        <a:off x="1349361" y="933617"/>
        <a:ext cx="453074" cy="453074"/>
      </dsp:txXfrm>
    </dsp:sp>
    <dsp:sp modelId="{8BB205C4-F2FD-4911-A971-E5A2F5FD5E94}">
      <dsp:nvSpPr>
        <dsp:cNvPr id="0" name=""/>
        <dsp:cNvSpPr/>
      </dsp:nvSpPr>
      <dsp:spPr>
        <a:xfrm>
          <a:off x="797040" y="359084"/>
          <a:ext cx="640742" cy="640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SCERA</a:t>
          </a:r>
        </a:p>
      </dsp:txBody>
      <dsp:txXfrm>
        <a:off x="890874" y="452918"/>
        <a:ext cx="453074" cy="453074"/>
      </dsp:txXfrm>
    </dsp:sp>
    <dsp:sp modelId="{9A0FBF8C-09A9-4491-93B4-4E2E3CE5D716}">
      <dsp:nvSpPr>
        <dsp:cNvPr id="0" name=""/>
        <dsp:cNvSpPr/>
      </dsp:nvSpPr>
      <dsp:spPr>
        <a:xfrm>
          <a:off x="1452021" y="204167"/>
          <a:ext cx="640742" cy="640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Machine Learning</a:t>
          </a:r>
        </a:p>
      </dsp:txBody>
      <dsp:txXfrm>
        <a:off x="1545855" y="298001"/>
        <a:ext cx="453074" cy="453074"/>
      </dsp:txXfrm>
    </dsp:sp>
    <dsp:sp modelId="{4F068AE0-B7B5-453A-AE32-30FC9E19E9D4}">
      <dsp:nvSpPr>
        <dsp:cNvPr id="0" name=""/>
        <dsp:cNvSpPr/>
      </dsp:nvSpPr>
      <dsp:spPr>
        <a:xfrm>
          <a:off x="512266" y="74310"/>
          <a:ext cx="1993419" cy="159473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C8442-7DBF-4079-843A-002A24677B56}">
      <dsp:nvSpPr>
        <dsp:cNvPr id="0" name=""/>
        <dsp:cNvSpPr/>
      </dsp:nvSpPr>
      <dsp:spPr>
        <a:xfrm>
          <a:off x="1407128" y="1364369"/>
          <a:ext cx="983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33546"/>
              </a:moveTo>
              <a:lnTo>
                <a:pt x="983662" y="133546"/>
              </a:lnTo>
              <a:lnTo>
                <a:pt x="983662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B0227-685B-49FD-8570-05C6910104B7}">
      <dsp:nvSpPr>
        <dsp:cNvPr id="0" name=""/>
        <dsp:cNvSpPr/>
      </dsp:nvSpPr>
      <dsp:spPr>
        <a:xfrm>
          <a:off x="1407128" y="1497915"/>
          <a:ext cx="1967324" cy="604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26801" y="0"/>
              </a:lnTo>
              <a:lnTo>
                <a:pt x="1826801" y="604249"/>
              </a:lnTo>
              <a:lnTo>
                <a:pt x="1967324" y="60424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27702C-B367-4266-910C-2A0F83D4BD31}">
      <dsp:nvSpPr>
        <dsp:cNvPr id="0" name=""/>
        <dsp:cNvSpPr/>
      </dsp:nvSpPr>
      <dsp:spPr>
        <a:xfrm>
          <a:off x="1407128" y="1452195"/>
          <a:ext cx="19673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7324" y="4572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2304E-6F5D-4569-85C3-F2418D43B82A}">
      <dsp:nvSpPr>
        <dsp:cNvPr id="0" name=""/>
        <dsp:cNvSpPr/>
      </dsp:nvSpPr>
      <dsp:spPr>
        <a:xfrm>
          <a:off x="1407128" y="893666"/>
          <a:ext cx="1967324" cy="604249"/>
        </a:xfrm>
        <a:custGeom>
          <a:avLst/>
          <a:gdLst/>
          <a:ahLst/>
          <a:cxnLst/>
          <a:rect l="0" t="0" r="0" b="0"/>
          <a:pathLst>
            <a:path>
              <a:moveTo>
                <a:pt x="0" y="604249"/>
              </a:moveTo>
              <a:lnTo>
                <a:pt x="1826801" y="604249"/>
              </a:lnTo>
              <a:lnTo>
                <a:pt x="1826801" y="0"/>
              </a:lnTo>
              <a:lnTo>
                <a:pt x="196732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793AF-3774-4FF3-9373-D543ACC1AA0B}">
      <dsp:nvSpPr>
        <dsp:cNvPr id="0" name=""/>
        <dsp:cNvSpPr/>
      </dsp:nvSpPr>
      <dsp:spPr>
        <a:xfrm>
          <a:off x="1896" y="1283618"/>
          <a:ext cx="1405231" cy="428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 Warning System</a:t>
          </a:r>
        </a:p>
      </dsp:txBody>
      <dsp:txXfrm>
        <a:off x="1896" y="1283618"/>
        <a:ext cx="1405231" cy="428595"/>
      </dsp:txXfrm>
    </dsp:sp>
    <dsp:sp modelId="{93271F80-B60C-4219-A9BF-CC4CC24FF37D}">
      <dsp:nvSpPr>
        <dsp:cNvPr id="0" name=""/>
        <dsp:cNvSpPr/>
      </dsp:nvSpPr>
      <dsp:spPr>
        <a:xfrm>
          <a:off x="3374453" y="679368"/>
          <a:ext cx="1405231" cy="428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IB, Usage Input</a:t>
          </a:r>
        </a:p>
      </dsp:txBody>
      <dsp:txXfrm>
        <a:off x="3374453" y="679368"/>
        <a:ext cx="1405231" cy="428595"/>
      </dsp:txXfrm>
    </dsp:sp>
    <dsp:sp modelId="{08FFDB7F-2015-4425-A110-F7D9B491EAC8}">
      <dsp:nvSpPr>
        <dsp:cNvPr id="0" name=""/>
        <dsp:cNvSpPr/>
      </dsp:nvSpPr>
      <dsp:spPr>
        <a:xfrm>
          <a:off x="3374453" y="1283618"/>
          <a:ext cx="1405231" cy="428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Algorithms</a:t>
          </a:r>
        </a:p>
      </dsp:txBody>
      <dsp:txXfrm>
        <a:off x="3374453" y="1283618"/>
        <a:ext cx="1405231" cy="428595"/>
      </dsp:txXfrm>
    </dsp:sp>
    <dsp:sp modelId="{5678E971-381F-48FF-A101-BBF909424FBC}">
      <dsp:nvSpPr>
        <dsp:cNvPr id="0" name=""/>
        <dsp:cNvSpPr/>
      </dsp:nvSpPr>
      <dsp:spPr>
        <a:xfrm>
          <a:off x="3374453" y="1887867"/>
          <a:ext cx="1405231" cy="428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Biz Insights</a:t>
          </a:r>
        </a:p>
      </dsp:txBody>
      <dsp:txXfrm>
        <a:off x="3374453" y="1887867"/>
        <a:ext cx="1405231" cy="428595"/>
      </dsp:txXfrm>
    </dsp:sp>
    <dsp:sp modelId="{7835777F-0030-4A2B-B116-F1D953FDBA64}">
      <dsp:nvSpPr>
        <dsp:cNvPr id="0" name=""/>
        <dsp:cNvSpPr/>
      </dsp:nvSpPr>
      <dsp:spPr>
        <a:xfrm>
          <a:off x="1688175" y="981493"/>
          <a:ext cx="1405231" cy="4285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Qlik</a:t>
          </a:r>
        </a:p>
      </dsp:txBody>
      <dsp:txXfrm>
        <a:off x="1688175" y="981493"/>
        <a:ext cx="1405231" cy="428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AAF2-9D79-42E4-A3D8-4BBED2F40F2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D36A1-5466-44D5-86AC-C0066D470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6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E11E7-7BA4-4319-8663-D68401197E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1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1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830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9" name="Rectangle 28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1" name="Group 28"/>
          <p:cNvGrpSpPr>
            <a:grpSpLocks noChangeAspect="1"/>
          </p:cNvGrpSpPr>
          <p:nvPr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5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1" name="Group 28"/>
          <p:cNvGrpSpPr>
            <a:grpSpLocks noChangeAspect="1"/>
          </p:cNvGrpSpPr>
          <p:nvPr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206240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679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800" dirty="0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8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9" y="2268246"/>
            <a:ext cx="3634369" cy="45897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865482" cy="2896204"/>
          </a:xfrm>
          <a:prstGeom prst="rect">
            <a:avLst/>
          </a:prstGeom>
        </p:spPr>
      </p:pic>
      <p:sp>
        <p:nvSpPr>
          <p:cNvPr id="51" name="Freeform 50"/>
          <p:cNvSpPr/>
          <p:nvPr/>
        </p:nvSpPr>
        <p:spPr>
          <a:xfrm rot="-1260000">
            <a:off x="-943219" y="1567172"/>
            <a:ext cx="13778871" cy="2725900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" fmla="*/ 167130 w 12200027"/>
              <a:gd name="connsiteY0" fmla="*/ 23345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167130 w 12200027"/>
              <a:gd name="connsiteY4" fmla="*/ 23345 h 2717800"/>
              <a:gd name="connsiteX0" fmla="*/ 1025170 w 13058067"/>
              <a:gd name="connsiteY0" fmla="*/ 23345 h 2717800"/>
              <a:gd name="connsiteX1" fmla="*/ 13058067 w 13058067"/>
              <a:gd name="connsiteY1" fmla="*/ 0 h 2717800"/>
              <a:gd name="connsiteX2" fmla="*/ 13058067 w 13058067"/>
              <a:gd name="connsiteY2" fmla="*/ 2717800 h 2717800"/>
              <a:gd name="connsiteX3" fmla="*/ 0 w 13058067"/>
              <a:gd name="connsiteY3" fmla="*/ 2694004 h 2717800"/>
              <a:gd name="connsiteX4" fmla="*/ 1025170 w 13058067"/>
              <a:gd name="connsiteY4" fmla="*/ 23345 h 2717800"/>
              <a:gd name="connsiteX0" fmla="*/ 1025170 w 13058067"/>
              <a:gd name="connsiteY0" fmla="*/ 0 h 2694455"/>
              <a:gd name="connsiteX1" fmla="*/ 12001451 w 13058067"/>
              <a:gd name="connsiteY1" fmla="*/ 992749 h 2694455"/>
              <a:gd name="connsiteX2" fmla="*/ 13058067 w 13058067"/>
              <a:gd name="connsiteY2" fmla="*/ 2694455 h 2694455"/>
              <a:gd name="connsiteX3" fmla="*/ 0 w 13058067"/>
              <a:gd name="connsiteY3" fmla="*/ 2670659 h 2694455"/>
              <a:gd name="connsiteX4" fmla="*/ 1025170 w 13058067"/>
              <a:gd name="connsiteY4" fmla="*/ 0 h 2694455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3058067 w 13058067"/>
              <a:gd name="connsiteY2" fmla="*/ 2739044 h 2739044"/>
              <a:gd name="connsiteX3" fmla="*/ 0 w 13058067"/>
              <a:gd name="connsiteY3" fmla="*/ 2715248 h 2739044"/>
              <a:gd name="connsiteX4" fmla="*/ 1025170 w 13058067"/>
              <a:gd name="connsiteY4" fmla="*/ 44589 h 2739044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1594561 w 13058067"/>
              <a:gd name="connsiteY2" fmla="*/ 1357272 h 2739044"/>
              <a:gd name="connsiteX3" fmla="*/ 13058067 w 13058067"/>
              <a:gd name="connsiteY3" fmla="*/ 2739044 h 2739044"/>
              <a:gd name="connsiteX4" fmla="*/ 0 w 13058067"/>
              <a:gd name="connsiteY4" fmla="*/ 2715248 h 2739044"/>
              <a:gd name="connsiteX5" fmla="*/ 1025170 w 13058067"/>
              <a:gd name="connsiteY5" fmla="*/ 44589 h 2739044"/>
              <a:gd name="connsiteX0" fmla="*/ 1025170 w 13595398"/>
              <a:gd name="connsiteY0" fmla="*/ 44589 h 2739044"/>
              <a:gd name="connsiteX1" fmla="*/ 10185052 w 13595398"/>
              <a:gd name="connsiteY1" fmla="*/ 0 h 2739044"/>
              <a:gd name="connsiteX2" fmla="*/ 13595398 w 13595398"/>
              <a:gd name="connsiteY2" fmla="*/ 1310066 h 2739044"/>
              <a:gd name="connsiteX3" fmla="*/ 13058067 w 13595398"/>
              <a:gd name="connsiteY3" fmla="*/ 2739044 h 2739044"/>
              <a:gd name="connsiteX4" fmla="*/ 0 w 13595398"/>
              <a:gd name="connsiteY4" fmla="*/ 2715248 h 2739044"/>
              <a:gd name="connsiteX5" fmla="*/ 1025170 w 13595398"/>
              <a:gd name="connsiteY5" fmla="*/ 44589 h 273904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112020 w 13595398"/>
              <a:gd name="connsiteY3" fmla="*/ 256930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47154"/>
              <a:gd name="connsiteX1" fmla="*/ 10185052 w 13595398"/>
              <a:gd name="connsiteY1" fmla="*/ 0 h 2747154"/>
              <a:gd name="connsiteX2" fmla="*/ 13595398 w 13595398"/>
              <a:gd name="connsiteY2" fmla="*/ 1310066 h 2747154"/>
              <a:gd name="connsiteX3" fmla="*/ 13043751 w 13595398"/>
              <a:gd name="connsiteY3" fmla="*/ 2747154 h 2747154"/>
              <a:gd name="connsiteX4" fmla="*/ 0 w 13595398"/>
              <a:gd name="connsiteY4" fmla="*/ 2715248 h 2747154"/>
              <a:gd name="connsiteX5" fmla="*/ 1025170 w 13595398"/>
              <a:gd name="connsiteY5" fmla="*/ 44589 h 274715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098366 w 13595398"/>
              <a:gd name="connsiteY3" fmla="*/ 260487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23442"/>
              <a:gd name="connsiteX1" fmla="*/ 10185052 w 13595398"/>
              <a:gd name="connsiteY1" fmla="*/ 0 h 2723442"/>
              <a:gd name="connsiteX2" fmla="*/ 13595398 w 13595398"/>
              <a:gd name="connsiteY2" fmla="*/ 1310066 h 2723442"/>
              <a:gd name="connsiteX3" fmla="*/ 13052853 w 13595398"/>
              <a:gd name="connsiteY3" fmla="*/ 2723442 h 2723442"/>
              <a:gd name="connsiteX4" fmla="*/ 0 w 13595398"/>
              <a:gd name="connsiteY4" fmla="*/ 2715248 h 2723442"/>
              <a:gd name="connsiteX5" fmla="*/ 1025170 w 13595398"/>
              <a:gd name="connsiteY5" fmla="*/ 44589 h 2723442"/>
              <a:gd name="connsiteX0" fmla="*/ 1025170 w 13595398"/>
              <a:gd name="connsiteY0" fmla="*/ 44341 h 2723194"/>
              <a:gd name="connsiteX1" fmla="*/ 10406499 w 13595398"/>
              <a:gd name="connsiteY1" fmla="*/ 0 h 2723194"/>
              <a:gd name="connsiteX2" fmla="*/ 13595398 w 13595398"/>
              <a:gd name="connsiteY2" fmla="*/ 1309818 h 2723194"/>
              <a:gd name="connsiteX3" fmla="*/ 13052853 w 13595398"/>
              <a:gd name="connsiteY3" fmla="*/ 2723194 h 2723194"/>
              <a:gd name="connsiteX4" fmla="*/ 0 w 13595398"/>
              <a:gd name="connsiteY4" fmla="*/ 2715000 h 2723194"/>
              <a:gd name="connsiteX5" fmla="*/ 1025170 w 13595398"/>
              <a:gd name="connsiteY5" fmla="*/ 44341 h 2723194"/>
              <a:gd name="connsiteX0" fmla="*/ 1025170 w 13624074"/>
              <a:gd name="connsiteY0" fmla="*/ 44341 h 2723194"/>
              <a:gd name="connsiteX1" fmla="*/ 10406499 w 13624074"/>
              <a:gd name="connsiteY1" fmla="*/ 0 h 2723194"/>
              <a:gd name="connsiteX2" fmla="*/ 13624074 w 13624074"/>
              <a:gd name="connsiteY2" fmla="*/ 1235111 h 2723194"/>
              <a:gd name="connsiteX3" fmla="*/ 13052853 w 13624074"/>
              <a:gd name="connsiteY3" fmla="*/ 2723194 h 2723194"/>
              <a:gd name="connsiteX4" fmla="*/ 0 w 13624074"/>
              <a:gd name="connsiteY4" fmla="*/ 2715000 h 2723194"/>
              <a:gd name="connsiteX5" fmla="*/ 1025170 w 13624074"/>
              <a:gd name="connsiteY5" fmla="*/ 44341 h 2723194"/>
              <a:gd name="connsiteX0" fmla="*/ 1025170 w 13624074"/>
              <a:gd name="connsiteY0" fmla="*/ 47047 h 2725900"/>
              <a:gd name="connsiteX1" fmla="*/ 11561549 w 13624074"/>
              <a:gd name="connsiteY1" fmla="*/ 0 h 2725900"/>
              <a:gd name="connsiteX2" fmla="*/ 13624074 w 13624074"/>
              <a:gd name="connsiteY2" fmla="*/ 1237817 h 2725900"/>
              <a:gd name="connsiteX3" fmla="*/ 13052853 w 13624074"/>
              <a:gd name="connsiteY3" fmla="*/ 2725900 h 2725900"/>
              <a:gd name="connsiteX4" fmla="*/ 0 w 13624074"/>
              <a:gd name="connsiteY4" fmla="*/ 2717706 h 2725900"/>
              <a:gd name="connsiteX5" fmla="*/ 1025170 w 13624074"/>
              <a:gd name="connsiteY5" fmla="*/ 47047 h 2725900"/>
              <a:gd name="connsiteX0" fmla="*/ 1025170 w 13775283"/>
              <a:gd name="connsiteY0" fmla="*/ 47047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1025170 w 13775283"/>
              <a:gd name="connsiteY5" fmla="*/ 47047 h 27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283" h="2725900">
                <a:moveTo>
                  <a:pt x="1025170" y="47047"/>
                </a:moveTo>
                <a:lnTo>
                  <a:pt x="11561549" y="0"/>
                </a:lnTo>
                <a:lnTo>
                  <a:pt x="13775283" y="869169"/>
                </a:lnTo>
                <a:lnTo>
                  <a:pt x="13052853" y="2725900"/>
                </a:lnTo>
                <a:lnTo>
                  <a:pt x="0" y="2717706"/>
                </a:lnTo>
                <a:lnTo>
                  <a:pt x="1025170" y="4704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-1260000">
            <a:off x="1118889" y="1092674"/>
            <a:ext cx="3151635" cy="1326082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4" y="2298379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 rot="-1260000">
            <a:off x="2295857" y="3651146"/>
            <a:ext cx="9983099" cy="801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460"/>
          <a:stretch/>
        </p:blipFill>
        <p:spPr>
          <a:xfrm>
            <a:off x="9755855" y="293017"/>
            <a:ext cx="2436145" cy="2332737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/>
          </p:nvPr>
        </p:nvSpPr>
        <p:spPr bwMode="gray">
          <a:xfrm rot="-1260000">
            <a:off x="2417730" y="3744006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3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Slide - Grey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"/>
            <a:ext cx="12191999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9" y="2268246"/>
            <a:ext cx="3634370" cy="4589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865482" cy="289620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-1260000">
            <a:off x="-718654" y="2741125"/>
            <a:ext cx="13632245" cy="1488786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" fmla="*/ 167130 w 12200027"/>
              <a:gd name="connsiteY0" fmla="*/ 23345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167130 w 12200027"/>
              <a:gd name="connsiteY4" fmla="*/ 23345 h 2717800"/>
              <a:gd name="connsiteX0" fmla="*/ 1025170 w 13058067"/>
              <a:gd name="connsiteY0" fmla="*/ 23345 h 2717800"/>
              <a:gd name="connsiteX1" fmla="*/ 13058067 w 13058067"/>
              <a:gd name="connsiteY1" fmla="*/ 0 h 2717800"/>
              <a:gd name="connsiteX2" fmla="*/ 13058067 w 13058067"/>
              <a:gd name="connsiteY2" fmla="*/ 2717800 h 2717800"/>
              <a:gd name="connsiteX3" fmla="*/ 0 w 13058067"/>
              <a:gd name="connsiteY3" fmla="*/ 2694004 h 2717800"/>
              <a:gd name="connsiteX4" fmla="*/ 1025170 w 13058067"/>
              <a:gd name="connsiteY4" fmla="*/ 23345 h 2717800"/>
              <a:gd name="connsiteX0" fmla="*/ 1025170 w 13058067"/>
              <a:gd name="connsiteY0" fmla="*/ 0 h 2694455"/>
              <a:gd name="connsiteX1" fmla="*/ 12001451 w 13058067"/>
              <a:gd name="connsiteY1" fmla="*/ 992749 h 2694455"/>
              <a:gd name="connsiteX2" fmla="*/ 13058067 w 13058067"/>
              <a:gd name="connsiteY2" fmla="*/ 2694455 h 2694455"/>
              <a:gd name="connsiteX3" fmla="*/ 0 w 13058067"/>
              <a:gd name="connsiteY3" fmla="*/ 2670659 h 2694455"/>
              <a:gd name="connsiteX4" fmla="*/ 1025170 w 13058067"/>
              <a:gd name="connsiteY4" fmla="*/ 0 h 2694455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3058067 w 13058067"/>
              <a:gd name="connsiteY2" fmla="*/ 2739044 h 2739044"/>
              <a:gd name="connsiteX3" fmla="*/ 0 w 13058067"/>
              <a:gd name="connsiteY3" fmla="*/ 2715248 h 2739044"/>
              <a:gd name="connsiteX4" fmla="*/ 1025170 w 13058067"/>
              <a:gd name="connsiteY4" fmla="*/ 44589 h 2739044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1594561 w 13058067"/>
              <a:gd name="connsiteY2" fmla="*/ 1357272 h 2739044"/>
              <a:gd name="connsiteX3" fmla="*/ 13058067 w 13058067"/>
              <a:gd name="connsiteY3" fmla="*/ 2739044 h 2739044"/>
              <a:gd name="connsiteX4" fmla="*/ 0 w 13058067"/>
              <a:gd name="connsiteY4" fmla="*/ 2715248 h 2739044"/>
              <a:gd name="connsiteX5" fmla="*/ 1025170 w 13058067"/>
              <a:gd name="connsiteY5" fmla="*/ 44589 h 2739044"/>
              <a:gd name="connsiteX0" fmla="*/ 1025170 w 13595398"/>
              <a:gd name="connsiteY0" fmla="*/ 44589 h 2739044"/>
              <a:gd name="connsiteX1" fmla="*/ 10185052 w 13595398"/>
              <a:gd name="connsiteY1" fmla="*/ 0 h 2739044"/>
              <a:gd name="connsiteX2" fmla="*/ 13595398 w 13595398"/>
              <a:gd name="connsiteY2" fmla="*/ 1310066 h 2739044"/>
              <a:gd name="connsiteX3" fmla="*/ 13058067 w 13595398"/>
              <a:gd name="connsiteY3" fmla="*/ 2739044 h 2739044"/>
              <a:gd name="connsiteX4" fmla="*/ 0 w 13595398"/>
              <a:gd name="connsiteY4" fmla="*/ 2715248 h 2739044"/>
              <a:gd name="connsiteX5" fmla="*/ 1025170 w 13595398"/>
              <a:gd name="connsiteY5" fmla="*/ 44589 h 273904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112020 w 13595398"/>
              <a:gd name="connsiteY3" fmla="*/ 256930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47154"/>
              <a:gd name="connsiteX1" fmla="*/ 10185052 w 13595398"/>
              <a:gd name="connsiteY1" fmla="*/ 0 h 2747154"/>
              <a:gd name="connsiteX2" fmla="*/ 13595398 w 13595398"/>
              <a:gd name="connsiteY2" fmla="*/ 1310066 h 2747154"/>
              <a:gd name="connsiteX3" fmla="*/ 13043751 w 13595398"/>
              <a:gd name="connsiteY3" fmla="*/ 2747154 h 2747154"/>
              <a:gd name="connsiteX4" fmla="*/ 0 w 13595398"/>
              <a:gd name="connsiteY4" fmla="*/ 2715248 h 2747154"/>
              <a:gd name="connsiteX5" fmla="*/ 1025170 w 13595398"/>
              <a:gd name="connsiteY5" fmla="*/ 44589 h 274715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098366 w 13595398"/>
              <a:gd name="connsiteY3" fmla="*/ 260487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23442"/>
              <a:gd name="connsiteX1" fmla="*/ 10185052 w 13595398"/>
              <a:gd name="connsiteY1" fmla="*/ 0 h 2723442"/>
              <a:gd name="connsiteX2" fmla="*/ 13595398 w 13595398"/>
              <a:gd name="connsiteY2" fmla="*/ 1310066 h 2723442"/>
              <a:gd name="connsiteX3" fmla="*/ 13052853 w 13595398"/>
              <a:gd name="connsiteY3" fmla="*/ 2723442 h 2723442"/>
              <a:gd name="connsiteX4" fmla="*/ 0 w 13595398"/>
              <a:gd name="connsiteY4" fmla="*/ 2715248 h 2723442"/>
              <a:gd name="connsiteX5" fmla="*/ 1025170 w 13595398"/>
              <a:gd name="connsiteY5" fmla="*/ 44589 h 2723442"/>
              <a:gd name="connsiteX0" fmla="*/ 1025170 w 13595398"/>
              <a:gd name="connsiteY0" fmla="*/ 44341 h 2723194"/>
              <a:gd name="connsiteX1" fmla="*/ 10406499 w 13595398"/>
              <a:gd name="connsiteY1" fmla="*/ 0 h 2723194"/>
              <a:gd name="connsiteX2" fmla="*/ 13595398 w 13595398"/>
              <a:gd name="connsiteY2" fmla="*/ 1309818 h 2723194"/>
              <a:gd name="connsiteX3" fmla="*/ 13052853 w 13595398"/>
              <a:gd name="connsiteY3" fmla="*/ 2723194 h 2723194"/>
              <a:gd name="connsiteX4" fmla="*/ 0 w 13595398"/>
              <a:gd name="connsiteY4" fmla="*/ 2715000 h 2723194"/>
              <a:gd name="connsiteX5" fmla="*/ 1025170 w 13595398"/>
              <a:gd name="connsiteY5" fmla="*/ 44341 h 2723194"/>
              <a:gd name="connsiteX0" fmla="*/ 1025170 w 13624074"/>
              <a:gd name="connsiteY0" fmla="*/ 44341 h 2723194"/>
              <a:gd name="connsiteX1" fmla="*/ 10406499 w 13624074"/>
              <a:gd name="connsiteY1" fmla="*/ 0 h 2723194"/>
              <a:gd name="connsiteX2" fmla="*/ 13624074 w 13624074"/>
              <a:gd name="connsiteY2" fmla="*/ 1235111 h 2723194"/>
              <a:gd name="connsiteX3" fmla="*/ 13052853 w 13624074"/>
              <a:gd name="connsiteY3" fmla="*/ 2723194 h 2723194"/>
              <a:gd name="connsiteX4" fmla="*/ 0 w 13624074"/>
              <a:gd name="connsiteY4" fmla="*/ 2715000 h 2723194"/>
              <a:gd name="connsiteX5" fmla="*/ 1025170 w 13624074"/>
              <a:gd name="connsiteY5" fmla="*/ 44341 h 2723194"/>
              <a:gd name="connsiteX0" fmla="*/ 1025170 w 13624074"/>
              <a:gd name="connsiteY0" fmla="*/ 47047 h 2725900"/>
              <a:gd name="connsiteX1" fmla="*/ 11561549 w 13624074"/>
              <a:gd name="connsiteY1" fmla="*/ 0 h 2725900"/>
              <a:gd name="connsiteX2" fmla="*/ 13624074 w 13624074"/>
              <a:gd name="connsiteY2" fmla="*/ 1237817 h 2725900"/>
              <a:gd name="connsiteX3" fmla="*/ 13052853 w 13624074"/>
              <a:gd name="connsiteY3" fmla="*/ 2725900 h 2725900"/>
              <a:gd name="connsiteX4" fmla="*/ 0 w 13624074"/>
              <a:gd name="connsiteY4" fmla="*/ 2717706 h 2725900"/>
              <a:gd name="connsiteX5" fmla="*/ 1025170 w 13624074"/>
              <a:gd name="connsiteY5" fmla="*/ 47047 h 2725900"/>
              <a:gd name="connsiteX0" fmla="*/ 1025170 w 13775283"/>
              <a:gd name="connsiteY0" fmla="*/ 47047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1025170 w 13775283"/>
              <a:gd name="connsiteY5" fmla="*/ 47047 h 2725900"/>
              <a:gd name="connsiteX0" fmla="*/ 796160 w 13775283"/>
              <a:gd name="connsiteY0" fmla="*/ 5296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6160 w 13775283"/>
              <a:gd name="connsiteY5" fmla="*/ 52963 h 2725900"/>
              <a:gd name="connsiteX0" fmla="*/ 792349 w 13775283"/>
              <a:gd name="connsiteY0" fmla="*/ 7129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2349 w 13775283"/>
              <a:gd name="connsiteY5" fmla="*/ 71293 h 2725900"/>
              <a:gd name="connsiteX0" fmla="*/ 577076 w 13560010"/>
              <a:gd name="connsiteY0" fmla="*/ 71293 h 2725900"/>
              <a:gd name="connsiteX1" fmla="*/ 11346276 w 13560010"/>
              <a:gd name="connsiteY1" fmla="*/ 0 h 2725900"/>
              <a:gd name="connsiteX2" fmla="*/ 13560010 w 13560010"/>
              <a:gd name="connsiteY2" fmla="*/ 869169 h 2725900"/>
              <a:gd name="connsiteX3" fmla="*/ 12837580 w 13560010"/>
              <a:gd name="connsiteY3" fmla="*/ 2725900 h 2725900"/>
              <a:gd name="connsiteX4" fmla="*/ 0 w 13560010"/>
              <a:gd name="connsiteY4" fmla="*/ 2723085 h 2725900"/>
              <a:gd name="connsiteX5" fmla="*/ 577076 w 13560010"/>
              <a:gd name="connsiteY5" fmla="*/ 71293 h 2725900"/>
              <a:gd name="connsiteX0" fmla="*/ 577076 w 13560010"/>
              <a:gd name="connsiteY0" fmla="*/ 90117 h 2744724"/>
              <a:gd name="connsiteX1" fmla="*/ 12921872 w 13560010"/>
              <a:gd name="connsiteY1" fmla="*/ 1 h 2744724"/>
              <a:gd name="connsiteX2" fmla="*/ 13560010 w 13560010"/>
              <a:gd name="connsiteY2" fmla="*/ 887993 h 2744724"/>
              <a:gd name="connsiteX3" fmla="*/ 12837580 w 13560010"/>
              <a:gd name="connsiteY3" fmla="*/ 2744724 h 2744724"/>
              <a:gd name="connsiteX4" fmla="*/ 0 w 13560010"/>
              <a:gd name="connsiteY4" fmla="*/ 2741909 h 2744724"/>
              <a:gd name="connsiteX5" fmla="*/ 577076 w 13560010"/>
              <a:gd name="connsiteY5" fmla="*/ 90117 h 2744724"/>
              <a:gd name="connsiteX0" fmla="*/ 577076 w 13558311"/>
              <a:gd name="connsiteY0" fmla="*/ 90115 h 2744722"/>
              <a:gd name="connsiteX1" fmla="*/ 12921872 w 13558311"/>
              <a:gd name="connsiteY1" fmla="*/ -1 h 2744722"/>
              <a:gd name="connsiteX2" fmla="*/ 13558311 w 13558311"/>
              <a:gd name="connsiteY2" fmla="*/ 403041 h 2744722"/>
              <a:gd name="connsiteX3" fmla="*/ 12837580 w 13558311"/>
              <a:gd name="connsiteY3" fmla="*/ 2744722 h 2744722"/>
              <a:gd name="connsiteX4" fmla="*/ 0 w 13558311"/>
              <a:gd name="connsiteY4" fmla="*/ 2741907 h 2744722"/>
              <a:gd name="connsiteX5" fmla="*/ 577076 w 13558311"/>
              <a:gd name="connsiteY5" fmla="*/ 90115 h 2744722"/>
              <a:gd name="connsiteX0" fmla="*/ 577076 w 13558311"/>
              <a:gd name="connsiteY0" fmla="*/ 90117 h 2750103"/>
              <a:gd name="connsiteX1" fmla="*/ 12921872 w 13558311"/>
              <a:gd name="connsiteY1" fmla="*/ 1 h 2750103"/>
              <a:gd name="connsiteX2" fmla="*/ 13558311 w 13558311"/>
              <a:gd name="connsiteY2" fmla="*/ 403043 h 2750103"/>
              <a:gd name="connsiteX3" fmla="*/ 13052853 w 13558311"/>
              <a:gd name="connsiteY3" fmla="*/ 2750103 h 2750103"/>
              <a:gd name="connsiteX4" fmla="*/ 0 w 13558311"/>
              <a:gd name="connsiteY4" fmla="*/ 2741909 h 2750103"/>
              <a:gd name="connsiteX5" fmla="*/ 577076 w 13558311"/>
              <a:gd name="connsiteY5" fmla="*/ 90117 h 2750103"/>
              <a:gd name="connsiteX0" fmla="*/ 567277 w 13558311"/>
              <a:gd name="connsiteY0" fmla="*/ 106660 h 2750101"/>
              <a:gd name="connsiteX1" fmla="*/ 12921872 w 13558311"/>
              <a:gd name="connsiteY1" fmla="*/ -1 h 2750101"/>
              <a:gd name="connsiteX2" fmla="*/ 13558311 w 13558311"/>
              <a:gd name="connsiteY2" fmla="*/ 403041 h 2750101"/>
              <a:gd name="connsiteX3" fmla="*/ 13052853 w 13558311"/>
              <a:gd name="connsiteY3" fmla="*/ 2750101 h 2750101"/>
              <a:gd name="connsiteX4" fmla="*/ 0 w 13558311"/>
              <a:gd name="connsiteY4" fmla="*/ 2741907 h 2750101"/>
              <a:gd name="connsiteX5" fmla="*/ 567277 w 13558311"/>
              <a:gd name="connsiteY5" fmla="*/ 106660 h 2750101"/>
              <a:gd name="connsiteX0" fmla="*/ 554063 w 13545097"/>
              <a:gd name="connsiteY0" fmla="*/ 106662 h 2750103"/>
              <a:gd name="connsiteX1" fmla="*/ 12908658 w 13545097"/>
              <a:gd name="connsiteY1" fmla="*/ 1 h 2750103"/>
              <a:gd name="connsiteX2" fmla="*/ 13545097 w 13545097"/>
              <a:gd name="connsiteY2" fmla="*/ 403043 h 2750103"/>
              <a:gd name="connsiteX3" fmla="*/ 13039639 w 13545097"/>
              <a:gd name="connsiteY3" fmla="*/ 2750103 h 2750103"/>
              <a:gd name="connsiteX4" fmla="*/ 0 w 13545097"/>
              <a:gd name="connsiteY4" fmla="*/ 2739533 h 2750103"/>
              <a:gd name="connsiteX5" fmla="*/ 554063 w 13545097"/>
              <a:gd name="connsiteY5" fmla="*/ 106662 h 2750103"/>
              <a:gd name="connsiteX0" fmla="*/ 618008 w 13609042"/>
              <a:gd name="connsiteY0" fmla="*/ 106660 h 2750101"/>
              <a:gd name="connsiteX1" fmla="*/ 12972603 w 13609042"/>
              <a:gd name="connsiteY1" fmla="*/ -1 h 2750101"/>
              <a:gd name="connsiteX2" fmla="*/ 13609042 w 13609042"/>
              <a:gd name="connsiteY2" fmla="*/ 403041 h 2750101"/>
              <a:gd name="connsiteX3" fmla="*/ 13103584 w 13609042"/>
              <a:gd name="connsiteY3" fmla="*/ 2750101 h 2750101"/>
              <a:gd name="connsiteX4" fmla="*/ 0 w 13609042"/>
              <a:gd name="connsiteY4" fmla="*/ 2741183 h 2750101"/>
              <a:gd name="connsiteX5" fmla="*/ 618008 w 13609042"/>
              <a:gd name="connsiteY5" fmla="*/ 106660 h 2750101"/>
              <a:gd name="connsiteX0" fmla="*/ 548519 w 13609042"/>
              <a:gd name="connsiteY0" fmla="*/ 104385 h 2750103"/>
              <a:gd name="connsiteX1" fmla="*/ 12972603 w 13609042"/>
              <a:gd name="connsiteY1" fmla="*/ 1 h 2750103"/>
              <a:gd name="connsiteX2" fmla="*/ 13609042 w 13609042"/>
              <a:gd name="connsiteY2" fmla="*/ 403043 h 2750103"/>
              <a:gd name="connsiteX3" fmla="*/ 13103584 w 13609042"/>
              <a:gd name="connsiteY3" fmla="*/ 2750103 h 2750103"/>
              <a:gd name="connsiteX4" fmla="*/ 0 w 13609042"/>
              <a:gd name="connsiteY4" fmla="*/ 2741185 h 2750103"/>
              <a:gd name="connsiteX5" fmla="*/ 548519 w 13609042"/>
              <a:gd name="connsiteY5" fmla="*/ 104385 h 2750103"/>
              <a:gd name="connsiteX0" fmla="*/ 548519 w 13609042"/>
              <a:gd name="connsiteY0" fmla="*/ 104383 h 2747724"/>
              <a:gd name="connsiteX1" fmla="*/ 12972603 w 13609042"/>
              <a:gd name="connsiteY1" fmla="*/ -1 h 2747724"/>
              <a:gd name="connsiteX2" fmla="*/ 13609042 w 13609042"/>
              <a:gd name="connsiteY2" fmla="*/ 403041 h 2747724"/>
              <a:gd name="connsiteX3" fmla="*/ 13116798 w 13609042"/>
              <a:gd name="connsiteY3" fmla="*/ 2747725 h 2747724"/>
              <a:gd name="connsiteX4" fmla="*/ 0 w 13609042"/>
              <a:gd name="connsiteY4" fmla="*/ 2741183 h 2747724"/>
              <a:gd name="connsiteX5" fmla="*/ 548519 w 13609042"/>
              <a:gd name="connsiteY5" fmla="*/ 104383 h 2747724"/>
              <a:gd name="connsiteX0" fmla="*/ 548519 w 13594988"/>
              <a:gd name="connsiteY0" fmla="*/ 104385 h 2747728"/>
              <a:gd name="connsiteX1" fmla="*/ 12972603 w 13594988"/>
              <a:gd name="connsiteY1" fmla="*/ 1 h 2747728"/>
              <a:gd name="connsiteX2" fmla="*/ 13594988 w 13594988"/>
              <a:gd name="connsiteY2" fmla="*/ 440060 h 2747728"/>
              <a:gd name="connsiteX3" fmla="*/ 13116798 w 13594988"/>
              <a:gd name="connsiteY3" fmla="*/ 2747727 h 2747728"/>
              <a:gd name="connsiteX4" fmla="*/ 0 w 13594988"/>
              <a:gd name="connsiteY4" fmla="*/ 2741185 h 2747728"/>
              <a:gd name="connsiteX5" fmla="*/ 548519 w 13594988"/>
              <a:gd name="connsiteY5" fmla="*/ 104385 h 2747728"/>
              <a:gd name="connsiteX0" fmla="*/ 548519 w 13594988"/>
              <a:gd name="connsiteY0" fmla="*/ 98900 h 2742241"/>
              <a:gd name="connsiteX1" fmla="*/ 12996905 w 13594988"/>
              <a:gd name="connsiteY1" fmla="*/ 0 h 2742241"/>
              <a:gd name="connsiteX2" fmla="*/ 13594988 w 13594988"/>
              <a:gd name="connsiteY2" fmla="*/ 434575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548519 w 13594988"/>
              <a:gd name="connsiteY5" fmla="*/ 98900 h 2742241"/>
              <a:gd name="connsiteX0" fmla="*/ 548519 w 13594988"/>
              <a:gd name="connsiteY0" fmla="*/ 98900 h 2742243"/>
              <a:gd name="connsiteX1" fmla="*/ 12996905 w 13594988"/>
              <a:gd name="connsiteY1" fmla="*/ 0 h 2742243"/>
              <a:gd name="connsiteX2" fmla="*/ 13594988 w 13594988"/>
              <a:gd name="connsiteY2" fmla="*/ 434576 h 2742243"/>
              <a:gd name="connsiteX3" fmla="*/ 13116798 w 13594988"/>
              <a:gd name="connsiteY3" fmla="*/ 2742242 h 2742243"/>
              <a:gd name="connsiteX4" fmla="*/ 0 w 13594988"/>
              <a:gd name="connsiteY4" fmla="*/ 2735700 h 2742243"/>
              <a:gd name="connsiteX5" fmla="*/ 548519 w 13594988"/>
              <a:gd name="connsiteY5" fmla="*/ 98900 h 2742243"/>
              <a:gd name="connsiteX0" fmla="*/ 612463 w 13594988"/>
              <a:gd name="connsiteY0" fmla="*/ 97249 h 2742241"/>
              <a:gd name="connsiteX1" fmla="*/ 12996905 w 13594988"/>
              <a:gd name="connsiteY1" fmla="*/ 0 h 2742241"/>
              <a:gd name="connsiteX2" fmla="*/ 13594988 w 13594988"/>
              <a:gd name="connsiteY2" fmla="*/ 434576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612463 w 13594988"/>
              <a:gd name="connsiteY5" fmla="*/ 97249 h 2742241"/>
              <a:gd name="connsiteX0" fmla="*/ 546391 w 13528916"/>
              <a:gd name="connsiteY0" fmla="*/ 97249 h 2742243"/>
              <a:gd name="connsiteX1" fmla="*/ 12930833 w 13528916"/>
              <a:gd name="connsiteY1" fmla="*/ 0 h 2742243"/>
              <a:gd name="connsiteX2" fmla="*/ 13528916 w 13528916"/>
              <a:gd name="connsiteY2" fmla="*/ 434576 h 2742243"/>
              <a:gd name="connsiteX3" fmla="*/ 13050726 w 13528916"/>
              <a:gd name="connsiteY3" fmla="*/ 2742242 h 2742243"/>
              <a:gd name="connsiteX4" fmla="*/ 0 w 13528916"/>
              <a:gd name="connsiteY4" fmla="*/ 2723810 h 2742243"/>
              <a:gd name="connsiteX5" fmla="*/ 546391 w 13528916"/>
              <a:gd name="connsiteY5" fmla="*/ 97249 h 2742243"/>
              <a:gd name="connsiteX0" fmla="*/ 546391 w 13628695"/>
              <a:gd name="connsiteY0" fmla="*/ 104398 h 2749390"/>
              <a:gd name="connsiteX1" fmla="*/ 13628695 w 13628695"/>
              <a:gd name="connsiteY1" fmla="*/ 0 h 2749390"/>
              <a:gd name="connsiteX2" fmla="*/ 13528916 w 13628695"/>
              <a:gd name="connsiteY2" fmla="*/ 441725 h 2749390"/>
              <a:gd name="connsiteX3" fmla="*/ 13050726 w 13628695"/>
              <a:gd name="connsiteY3" fmla="*/ 2749391 h 2749390"/>
              <a:gd name="connsiteX4" fmla="*/ 0 w 13628695"/>
              <a:gd name="connsiteY4" fmla="*/ 2730959 h 2749390"/>
              <a:gd name="connsiteX5" fmla="*/ 546391 w 13628695"/>
              <a:gd name="connsiteY5" fmla="*/ 104398 h 2749390"/>
              <a:gd name="connsiteX0" fmla="*/ 546391 w 13628695"/>
              <a:gd name="connsiteY0" fmla="*/ 104398 h 2749392"/>
              <a:gd name="connsiteX1" fmla="*/ 13628695 w 13628695"/>
              <a:gd name="connsiteY1" fmla="*/ 0 h 2749392"/>
              <a:gd name="connsiteX2" fmla="*/ 13050726 w 13628695"/>
              <a:gd name="connsiteY2" fmla="*/ 2749391 h 2749392"/>
              <a:gd name="connsiteX3" fmla="*/ 0 w 13628695"/>
              <a:gd name="connsiteY3" fmla="*/ 2730959 h 2749392"/>
              <a:gd name="connsiteX4" fmla="*/ 546391 w 13628695"/>
              <a:gd name="connsiteY4" fmla="*/ 104398 h 274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8695" h="2749392">
                <a:moveTo>
                  <a:pt x="546391" y="104398"/>
                </a:moveTo>
                <a:lnTo>
                  <a:pt x="13628695" y="0"/>
                </a:lnTo>
                <a:lnTo>
                  <a:pt x="13050726" y="2749391"/>
                </a:lnTo>
                <a:lnTo>
                  <a:pt x="0" y="2730959"/>
                </a:lnTo>
                <a:lnTo>
                  <a:pt x="546391" y="104398"/>
                </a:lnTo>
                <a:close/>
              </a:path>
            </a:pathLst>
          </a:custGeom>
          <a:solidFill>
            <a:schemeClr val="bg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1727" y="6514720"/>
            <a:ext cx="3861806" cy="1538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325284" y="2938785"/>
            <a:ext cx="11808789" cy="98043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42379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gray">
          <a:xfrm flipH="1">
            <a:off x="1" y="255906"/>
            <a:ext cx="12050995" cy="624291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latin typeface="Foundry Gridnik Medium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85" y="0"/>
            <a:ext cx="1374910" cy="880196"/>
          </a:xfrm>
          <a:prstGeom prst="rect">
            <a:avLst/>
          </a:prstGeom>
        </p:spPr>
      </p:pic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83800" y="255906"/>
            <a:ext cx="11740034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531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9BCD-8A04-4B06-A9F4-C888F1654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50386-6624-4514-8163-22B3575E0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A343D-309C-4D4C-B3A7-CE5D45E4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7FF1A-B7DE-4881-8A82-17026BC41E1D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418E-3B7E-49E3-B48F-0BE6E3D2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7C524-5E8B-4F63-84D1-70100A1F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D105E-464A-42A2-AB67-EE1137AE3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21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4115872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1437136"/>
            <a:ext cx="9962830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2118" name="Group 2117"/>
          <p:cNvGrpSpPr/>
          <p:nvPr/>
        </p:nvGrpSpPr>
        <p:grpSpPr>
          <a:xfrm rot="16200000">
            <a:off x="10144785" y="2414553"/>
            <a:ext cx="3070226" cy="1024204"/>
            <a:chOff x="12801600" y="2792413"/>
            <a:chExt cx="3070226" cy="1023937"/>
          </a:xfrm>
        </p:grpSpPr>
        <p:sp>
          <p:nvSpPr>
            <p:cNvPr id="122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2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3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4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5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6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7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5408893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4115872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1437136"/>
            <a:ext cx="9962830" cy="3026868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5205790"/>
            <a:ext cx="9952388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0" baseline="0" dirty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2118" name="Group 2117"/>
          <p:cNvGrpSpPr/>
          <p:nvPr/>
        </p:nvGrpSpPr>
        <p:grpSpPr>
          <a:xfrm rot="16200000">
            <a:off x="10144785" y="2414553"/>
            <a:ext cx="3070226" cy="1024204"/>
            <a:chOff x="12801600" y="2792413"/>
            <a:chExt cx="3070226" cy="1023937"/>
          </a:xfrm>
        </p:grpSpPr>
        <p:sp>
          <p:nvSpPr>
            <p:cNvPr id="122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2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3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4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5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6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17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103460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0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2" y="1391544"/>
            <a:ext cx="9960410" cy="24052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783" y="3999750"/>
            <a:ext cx="9960410" cy="462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here</a:t>
            </a:r>
          </a:p>
        </p:txBody>
      </p:sp>
      <p:grpSp>
        <p:nvGrpSpPr>
          <p:cNvPr id="29" name="Group 28"/>
          <p:cNvGrpSpPr/>
          <p:nvPr/>
        </p:nvGrpSpPr>
        <p:grpSpPr>
          <a:xfrm rot="16200000">
            <a:off x="10144785" y="2414553"/>
            <a:ext cx="3070226" cy="1024204"/>
            <a:chOff x="12801600" y="2792413"/>
            <a:chExt cx="3070226" cy="1023937"/>
          </a:xfrm>
        </p:grpSpPr>
        <p:sp>
          <p:nvSpPr>
            <p:cNvPr id="30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4115872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8719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2" y="1391544"/>
            <a:ext cx="9960410" cy="240520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783" y="3999750"/>
            <a:ext cx="9960410" cy="462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500" spc="0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here</a:t>
            </a:r>
          </a:p>
        </p:txBody>
      </p:sp>
      <p:grpSp>
        <p:nvGrpSpPr>
          <p:cNvPr id="29" name="Group 28"/>
          <p:cNvGrpSpPr/>
          <p:nvPr/>
        </p:nvGrpSpPr>
        <p:grpSpPr>
          <a:xfrm rot="16200000">
            <a:off x="10144785" y="2414553"/>
            <a:ext cx="3070226" cy="1024204"/>
            <a:chOff x="12801600" y="2792413"/>
            <a:chExt cx="3070226" cy="1023937"/>
          </a:xfrm>
        </p:grpSpPr>
        <p:sp>
          <p:nvSpPr>
            <p:cNvPr id="30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7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4115872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791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178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461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1563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3076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4465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610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6124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693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465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862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06284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2849" y="0"/>
            <a:ext cx="812915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783" y="849536"/>
            <a:ext cx="3514066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1" strike="noStrike" spc="-15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Photo Plus</a:t>
            </a:r>
            <a:br>
              <a:rPr lang="en-US" dirty="0"/>
            </a:br>
            <a:r>
              <a:rPr lang="en-US" dirty="0"/>
              <a:t>Statement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784" y="2943639"/>
            <a:ext cx="3514065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Statemen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406284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062849" y="0"/>
            <a:ext cx="812915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8783" y="849536"/>
            <a:ext cx="3514066" cy="1926795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1" strike="noStrike" spc="-15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Photo Plus</a:t>
            </a:r>
            <a:br>
              <a:rPr lang="en-US" dirty="0"/>
            </a:br>
            <a:r>
              <a:rPr lang="en-US" dirty="0"/>
              <a:t>Statement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48784" y="2943639"/>
            <a:ext cx="3514065" cy="16416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494" indent="0">
              <a:buNone/>
              <a:defRPr/>
            </a:lvl2pPr>
            <a:lvl3pPr marL="1218986" indent="0">
              <a:buNone/>
              <a:defRPr/>
            </a:lvl3pPr>
            <a:lvl4pPr marL="1828480" indent="0">
              <a:buNone/>
              <a:defRPr/>
            </a:lvl4pPr>
            <a:lvl5pPr marL="2437973" indent="0">
              <a:buNone/>
              <a:defRPr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309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783" y="1276350"/>
            <a:ext cx="10167728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tx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482" y="4623890"/>
            <a:ext cx="10162029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7397" y="398464"/>
            <a:ext cx="990858" cy="735013"/>
            <a:chOff x="657226" y="398463"/>
            <a:chExt cx="990600" cy="735013"/>
          </a:xfrm>
          <a:solidFill>
            <a:schemeClr val="accent6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1556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48783" y="1276350"/>
            <a:ext cx="10167728" cy="32426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spc="-15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554482" y="4623890"/>
            <a:ext cx="10162029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spc="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57397" y="398464"/>
            <a:ext cx="990858" cy="735013"/>
            <a:chOff x="657226" y="398463"/>
            <a:chExt cx="990600" cy="735013"/>
          </a:xfrm>
          <a:solidFill>
            <a:schemeClr val="accent6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57226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195388" y="398463"/>
              <a:ext cx="452438" cy="735013"/>
            </a:xfrm>
            <a:custGeom>
              <a:avLst/>
              <a:gdLst>
                <a:gd name="T0" fmla="*/ 0 w 452"/>
                <a:gd name="T1" fmla="*/ 428 h 736"/>
                <a:gd name="T2" fmla="*/ 422 w 452"/>
                <a:gd name="T3" fmla="*/ 0 h 736"/>
                <a:gd name="T4" fmla="*/ 452 w 452"/>
                <a:gd name="T5" fmla="*/ 144 h 736"/>
                <a:gd name="T6" fmla="*/ 228 w 452"/>
                <a:gd name="T7" fmla="*/ 370 h 736"/>
                <a:gd name="T8" fmla="*/ 370 w 452"/>
                <a:gd name="T9" fmla="*/ 370 h 736"/>
                <a:gd name="T10" fmla="*/ 370 w 452"/>
                <a:gd name="T11" fmla="*/ 736 h 736"/>
                <a:gd name="T12" fmla="*/ 0 w 452"/>
                <a:gd name="T13" fmla="*/ 736 h 736"/>
                <a:gd name="T14" fmla="*/ 0 w 452"/>
                <a:gd name="T15" fmla="*/ 42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736">
                  <a:moveTo>
                    <a:pt x="0" y="428"/>
                  </a:moveTo>
                  <a:cubicBezTo>
                    <a:pt x="0" y="126"/>
                    <a:pt x="151" y="5"/>
                    <a:pt x="422" y="0"/>
                  </a:cubicBezTo>
                  <a:cubicBezTo>
                    <a:pt x="452" y="144"/>
                    <a:pt x="452" y="144"/>
                    <a:pt x="452" y="144"/>
                  </a:cubicBezTo>
                  <a:cubicBezTo>
                    <a:pt x="294" y="160"/>
                    <a:pt x="217" y="240"/>
                    <a:pt x="228" y="370"/>
                  </a:cubicBezTo>
                  <a:cubicBezTo>
                    <a:pt x="370" y="370"/>
                    <a:pt x="370" y="370"/>
                    <a:pt x="370" y="370"/>
                  </a:cubicBezTo>
                  <a:cubicBezTo>
                    <a:pt x="370" y="736"/>
                    <a:pt x="370" y="736"/>
                    <a:pt x="370" y="736"/>
                  </a:cubicBezTo>
                  <a:cubicBezTo>
                    <a:pt x="0" y="736"/>
                    <a:pt x="0" y="736"/>
                    <a:pt x="0" y="736"/>
                  </a:cubicBezTo>
                  <a:lnTo>
                    <a:pt x="0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2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85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7065" y="1179576"/>
            <a:ext cx="4708781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7064" y="274320"/>
            <a:ext cx="4708781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038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Produc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5685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8"/>
          </p:nvPr>
        </p:nvSpPr>
        <p:spPr bwMode="gray">
          <a:xfrm>
            <a:off x="6837065" y="1179576"/>
            <a:ext cx="4708781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6837064" y="274320"/>
            <a:ext cx="4708781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0659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8983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345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570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9357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0537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541190" y="2649538"/>
            <a:ext cx="9288143" cy="2092325"/>
            <a:chOff x="541049" y="2649538"/>
            <a:chExt cx="9285724" cy="2092325"/>
          </a:xfrm>
          <a:solidFill>
            <a:schemeClr val="tx1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>
            <a:off x="10818191" y="3319794"/>
            <a:ext cx="2060313" cy="687305"/>
            <a:chOff x="12801600" y="2792413"/>
            <a:chExt cx="3070226" cy="1023937"/>
          </a:xfrm>
        </p:grpSpPr>
        <p:sp>
          <p:nvSpPr>
            <p:cNvPr id="18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70861" y="5119164"/>
            <a:ext cx="3077528" cy="280831"/>
            <a:chOff x="146050" y="879475"/>
            <a:chExt cx="12192000" cy="1112838"/>
          </a:xfrm>
          <a:solidFill>
            <a:schemeClr val="accent1"/>
          </a:solidFill>
        </p:grpSpPr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46050" y="935038"/>
              <a:ext cx="952500" cy="1039813"/>
            </a:xfrm>
            <a:custGeom>
              <a:avLst/>
              <a:gdLst>
                <a:gd name="T0" fmla="*/ 0 w 332"/>
                <a:gd name="T1" fmla="*/ 0 h 360"/>
                <a:gd name="T2" fmla="*/ 140 w 332"/>
                <a:gd name="T3" fmla="*/ 0 h 360"/>
                <a:gd name="T4" fmla="*/ 332 w 332"/>
                <a:gd name="T5" fmla="*/ 179 h 360"/>
                <a:gd name="T6" fmla="*/ 332 w 332"/>
                <a:gd name="T7" fmla="*/ 180 h 360"/>
                <a:gd name="T8" fmla="*/ 140 w 332"/>
                <a:gd name="T9" fmla="*/ 360 h 360"/>
                <a:gd name="T10" fmla="*/ 0 w 332"/>
                <a:gd name="T11" fmla="*/ 360 h 360"/>
                <a:gd name="T12" fmla="*/ 0 w 332"/>
                <a:gd name="T13" fmla="*/ 0 h 360"/>
                <a:gd name="T14" fmla="*/ 79 w 332"/>
                <a:gd name="T15" fmla="*/ 71 h 360"/>
                <a:gd name="T16" fmla="*/ 79 w 332"/>
                <a:gd name="T17" fmla="*/ 289 h 360"/>
                <a:gd name="T18" fmla="*/ 140 w 332"/>
                <a:gd name="T19" fmla="*/ 289 h 360"/>
                <a:gd name="T20" fmla="*/ 249 w 332"/>
                <a:gd name="T21" fmla="*/ 181 h 360"/>
                <a:gd name="T22" fmla="*/ 249 w 332"/>
                <a:gd name="T23" fmla="*/ 180 h 360"/>
                <a:gd name="T24" fmla="*/ 140 w 332"/>
                <a:gd name="T25" fmla="*/ 71 h 360"/>
                <a:gd name="T26" fmla="*/ 79 w 332"/>
                <a:gd name="T27" fmla="*/ 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60">
                  <a:moveTo>
                    <a:pt x="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54" y="0"/>
                    <a:pt x="332" y="77"/>
                    <a:pt x="332" y="179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281"/>
                    <a:pt x="254" y="360"/>
                    <a:pt x="140" y="360"/>
                  </a:cubicBezTo>
                  <a:cubicBezTo>
                    <a:pt x="0" y="360"/>
                    <a:pt x="0" y="360"/>
                    <a:pt x="0" y="360"/>
                  </a:cubicBezTo>
                  <a:lnTo>
                    <a:pt x="0" y="0"/>
                  </a:lnTo>
                  <a:close/>
                  <a:moveTo>
                    <a:pt x="79" y="71"/>
                  </a:moveTo>
                  <a:cubicBezTo>
                    <a:pt x="79" y="289"/>
                    <a:pt x="79" y="289"/>
                    <a:pt x="79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205" y="289"/>
                    <a:pt x="249" y="245"/>
                    <a:pt x="249" y="181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9" y="116"/>
                    <a:pt x="205" y="71"/>
                    <a:pt x="140" y="71"/>
                  </a:cubicBezTo>
                  <a:lnTo>
                    <a:pt x="7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222375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4 w 148"/>
                <a:gd name="T11" fmla="*/ 182 h 685"/>
                <a:gd name="T12" fmla="*/ 145 w 148"/>
                <a:gd name="T13" fmla="*/ 182 h 685"/>
                <a:gd name="T14" fmla="*/ 145 w 148"/>
                <a:gd name="T15" fmla="*/ 685 h 685"/>
                <a:gd name="T16" fmla="*/ 4 w 148"/>
                <a:gd name="T17" fmla="*/ 685 h 685"/>
                <a:gd name="T18" fmla="*/ 4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4" y="182"/>
                  </a:moveTo>
                  <a:lnTo>
                    <a:pt x="145" y="182"/>
                  </a:lnTo>
                  <a:lnTo>
                    <a:pt x="145" y="685"/>
                  </a:lnTo>
                  <a:lnTo>
                    <a:pt x="4" y="685"/>
                  </a:lnTo>
                  <a:lnTo>
                    <a:pt x="4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1549400" y="879475"/>
              <a:ext cx="1065213" cy="1095375"/>
            </a:xfrm>
            <a:custGeom>
              <a:avLst/>
              <a:gdLst>
                <a:gd name="T0" fmla="*/ 33 w 371"/>
                <a:gd name="T1" fmla="*/ 170 h 379"/>
                <a:gd name="T2" fmla="*/ 0 w 371"/>
                <a:gd name="T3" fmla="*/ 170 h 379"/>
                <a:gd name="T4" fmla="*/ 0 w 371"/>
                <a:gd name="T5" fmla="*/ 106 h 379"/>
                <a:gd name="T6" fmla="*/ 33 w 371"/>
                <a:gd name="T7" fmla="*/ 106 h 379"/>
                <a:gd name="T8" fmla="*/ 33 w 371"/>
                <a:gd name="T9" fmla="*/ 88 h 379"/>
                <a:gd name="T10" fmla="*/ 55 w 371"/>
                <a:gd name="T11" fmla="*/ 21 h 379"/>
                <a:gd name="T12" fmla="*/ 118 w 371"/>
                <a:gd name="T13" fmla="*/ 0 h 379"/>
                <a:gd name="T14" fmla="*/ 174 w 371"/>
                <a:gd name="T15" fmla="*/ 7 h 379"/>
                <a:gd name="T16" fmla="*/ 174 w 371"/>
                <a:gd name="T17" fmla="*/ 72 h 379"/>
                <a:gd name="T18" fmla="*/ 138 w 371"/>
                <a:gd name="T19" fmla="*/ 66 h 379"/>
                <a:gd name="T20" fmla="*/ 110 w 371"/>
                <a:gd name="T21" fmla="*/ 95 h 379"/>
                <a:gd name="T22" fmla="*/ 110 w 371"/>
                <a:gd name="T23" fmla="*/ 106 h 379"/>
                <a:gd name="T24" fmla="*/ 173 w 371"/>
                <a:gd name="T25" fmla="*/ 106 h 379"/>
                <a:gd name="T26" fmla="*/ 173 w 371"/>
                <a:gd name="T27" fmla="*/ 170 h 379"/>
                <a:gd name="T28" fmla="*/ 111 w 371"/>
                <a:gd name="T29" fmla="*/ 170 h 379"/>
                <a:gd name="T30" fmla="*/ 111 w 371"/>
                <a:gd name="T31" fmla="*/ 379 h 379"/>
                <a:gd name="T32" fmla="*/ 33 w 371"/>
                <a:gd name="T33" fmla="*/ 379 h 379"/>
                <a:gd name="T34" fmla="*/ 33 w 371"/>
                <a:gd name="T35" fmla="*/ 170 h 379"/>
                <a:gd name="T36" fmla="*/ 230 w 371"/>
                <a:gd name="T37" fmla="*/ 170 h 379"/>
                <a:gd name="T38" fmla="*/ 197 w 371"/>
                <a:gd name="T39" fmla="*/ 170 h 379"/>
                <a:gd name="T40" fmla="*/ 197 w 371"/>
                <a:gd name="T41" fmla="*/ 106 h 379"/>
                <a:gd name="T42" fmla="*/ 230 w 371"/>
                <a:gd name="T43" fmla="*/ 106 h 379"/>
                <a:gd name="T44" fmla="*/ 230 w 371"/>
                <a:gd name="T45" fmla="*/ 88 h 379"/>
                <a:gd name="T46" fmla="*/ 252 w 371"/>
                <a:gd name="T47" fmla="*/ 21 h 379"/>
                <a:gd name="T48" fmla="*/ 315 w 371"/>
                <a:gd name="T49" fmla="*/ 0 h 379"/>
                <a:gd name="T50" fmla="*/ 371 w 371"/>
                <a:gd name="T51" fmla="*/ 7 h 379"/>
                <a:gd name="T52" fmla="*/ 371 w 371"/>
                <a:gd name="T53" fmla="*/ 72 h 379"/>
                <a:gd name="T54" fmla="*/ 335 w 371"/>
                <a:gd name="T55" fmla="*/ 66 h 379"/>
                <a:gd name="T56" fmla="*/ 307 w 371"/>
                <a:gd name="T57" fmla="*/ 95 h 379"/>
                <a:gd name="T58" fmla="*/ 307 w 371"/>
                <a:gd name="T59" fmla="*/ 106 h 379"/>
                <a:gd name="T60" fmla="*/ 370 w 371"/>
                <a:gd name="T61" fmla="*/ 106 h 379"/>
                <a:gd name="T62" fmla="*/ 370 w 371"/>
                <a:gd name="T63" fmla="*/ 170 h 379"/>
                <a:gd name="T64" fmla="*/ 308 w 371"/>
                <a:gd name="T65" fmla="*/ 170 h 379"/>
                <a:gd name="T66" fmla="*/ 308 w 371"/>
                <a:gd name="T67" fmla="*/ 379 h 379"/>
                <a:gd name="T68" fmla="*/ 230 w 371"/>
                <a:gd name="T69" fmla="*/ 379 h 379"/>
                <a:gd name="T70" fmla="*/ 230 w 371"/>
                <a:gd name="T71" fmla="*/ 17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1" h="379">
                  <a:moveTo>
                    <a:pt x="33" y="17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58"/>
                    <a:pt x="41" y="36"/>
                    <a:pt x="55" y="21"/>
                  </a:cubicBezTo>
                  <a:cubicBezTo>
                    <a:pt x="69" y="7"/>
                    <a:pt x="91" y="0"/>
                    <a:pt x="118" y="0"/>
                  </a:cubicBezTo>
                  <a:cubicBezTo>
                    <a:pt x="143" y="0"/>
                    <a:pt x="160" y="3"/>
                    <a:pt x="174" y="7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63" y="68"/>
                    <a:pt x="152" y="66"/>
                    <a:pt x="138" y="66"/>
                  </a:cubicBezTo>
                  <a:cubicBezTo>
                    <a:pt x="120" y="66"/>
                    <a:pt x="110" y="75"/>
                    <a:pt x="110" y="9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170"/>
                    <a:pt x="173" y="170"/>
                    <a:pt x="173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379"/>
                    <a:pt x="111" y="379"/>
                    <a:pt x="111" y="379"/>
                  </a:cubicBezTo>
                  <a:cubicBezTo>
                    <a:pt x="33" y="379"/>
                    <a:pt x="33" y="379"/>
                    <a:pt x="33" y="379"/>
                  </a:cubicBezTo>
                  <a:lnTo>
                    <a:pt x="33" y="170"/>
                  </a:lnTo>
                  <a:close/>
                  <a:moveTo>
                    <a:pt x="230" y="170"/>
                  </a:moveTo>
                  <a:cubicBezTo>
                    <a:pt x="197" y="170"/>
                    <a:pt x="197" y="170"/>
                    <a:pt x="197" y="170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230" y="106"/>
                    <a:pt x="230" y="106"/>
                    <a:pt x="230" y="106"/>
                  </a:cubicBezTo>
                  <a:cubicBezTo>
                    <a:pt x="230" y="88"/>
                    <a:pt x="230" y="88"/>
                    <a:pt x="230" y="88"/>
                  </a:cubicBezTo>
                  <a:cubicBezTo>
                    <a:pt x="230" y="58"/>
                    <a:pt x="237" y="36"/>
                    <a:pt x="252" y="21"/>
                  </a:cubicBezTo>
                  <a:cubicBezTo>
                    <a:pt x="266" y="7"/>
                    <a:pt x="287" y="0"/>
                    <a:pt x="315" y="0"/>
                  </a:cubicBezTo>
                  <a:cubicBezTo>
                    <a:pt x="340" y="0"/>
                    <a:pt x="356" y="3"/>
                    <a:pt x="371" y="7"/>
                  </a:cubicBezTo>
                  <a:cubicBezTo>
                    <a:pt x="371" y="72"/>
                    <a:pt x="371" y="72"/>
                    <a:pt x="371" y="72"/>
                  </a:cubicBezTo>
                  <a:cubicBezTo>
                    <a:pt x="359" y="68"/>
                    <a:pt x="349" y="66"/>
                    <a:pt x="335" y="66"/>
                  </a:cubicBezTo>
                  <a:cubicBezTo>
                    <a:pt x="317" y="66"/>
                    <a:pt x="307" y="75"/>
                    <a:pt x="307" y="95"/>
                  </a:cubicBezTo>
                  <a:cubicBezTo>
                    <a:pt x="307" y="106"/>
                    <a:pt x="307" y="106"/>
                    <a:pt x="307" y="106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70"/>
                    <a:pt x="370" y="170"/>
                    <a:pt x="370" y="170"/>
                  </a:cubicBezTo>
                  <a:cubicBezTo>
                    <a:pt x="308" y="170"/>
                    <a:pt x="308" y="170"/>
                    <a:pt x="308" y="170"/>
                  </a:cubicBezTo>
                  <a:cubicBezTo>
                    <a:pt x="308" y="379"/>
                    <a:pt x="308" y="379"/>
                    <a:pt x="308" y="379"/>
                  </a:cubicBezTo>
                  <a:cubicBezTo>
                    <a:pt x="230" y="379"/>
                    <a:pt x="230" y="379"/>
                    <a:pt x="230" y="379"/>
                  </a:cubicBezTo>
                  <a:lnTo>
                    <a:pt x="23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2622550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3506788" y="1157288"/>
              <a:ext cx="476250" cy="817563"/>
            </a:xfrm>
            <a:custGeom>
              <a:avLst/>
              <a:gdLst>
                <a:gd name="T0" fmla="*/ 0 w 166"/>
                <a:gd name="T1" fmla="*/ 7 h 283"/>
                <a:gd name="T2" fmla="*/ 78 w 166"/>
                <a:gd name="T3" fmla="*/ 7 h 283"/>
                <a:gd name="T4" fmla="*/ 78 w 166"/>
                <a:gd name="T5" fmla="*/ 63 h 283"/>
                <a:gd name="T6" fmla="*/ 166 w 166"/>
                <a:gd name="T7" fmla="*/ 2 h 283"/>
                <a:gd name="T8" fmla="*/ 166 w 166"/>
                <a:gd name="T9" fmla="*/ 84 h 283"/>
                <a:gd name="T10" fmla="*/ 162 w 166"/>
                <a:gd name="T11" fmla="*/ 84 h 283"/>
                <a:gd name="T12" fmla="*/ 78 w 166"/>
                <a:gd name="T13" fmla="*/ 181 h 283"/>
                <a:gd name="T14" fmla="*/ 78 w 166"/>
                <a:gd name="T15" fmla="*/ 283 h 283"/>
                <a:gd name="T16" fmla="*/ 0 w 166"/>
                <a:gd name="T17" fmla="*/ 283 h 283"/>
                <a:gd name="T18" fmla="*/ 0 w 166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283">
                  <a:moveTo>
                    <a:pt x="0" y="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94" y="25"/>
                    <a:pt x="120" y="0"/>
                    <a:pt x="166" y="2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10" y="84"/>
                    <a:pt x="78" y="115"/>
                    <a:pt x="78" y="181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400526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4889500" y="1162050"/>
              <a:ext cx="725488" cy="812800"/>
            </a:xfrm>
            <a:custGeom>
              <a:avLst/>
              <a:gdLst>
                <a:gd name="T0" fmla="*/ 0 w 253"/>
                <a:gd name="T1" fmla="*/ 5 h 281"/>
                <a:gd name="T2" fmla="*/ 78 w 253"/>
                <a:gd name="T3" fmla="*/ 5 h 281"/>
                <a:gd name="T4" fmla="*/ 78 w 253"/>
                <a:gd name="T5" fmla="*/ 44 h 281"/>
                <a:gd name="T6" fmla="*/ 159 w 253"/>
                <a:gd name="T7" fmla="*/ 0 h 281"/>
                <a:gd name="T8" fmla="*/ 253 w 253"/>
                <a:gd name="T9" fmla="*/ 102 h 281"/>
                <a:gd name="T10" fmla="*/ 253 w 253"/>
                <a:gd name="T11" fmla="*/ 281 h 281"/>
                <a:gd name="T12" fmla="*/ 175 w 253"/>
                <a:gd name="T13" fmla="*/ 281 h 281"/>
                <a:gd name="T14" fmla="*/ 175 w 253"/>
                <a:gd name="T15" fmla="*/ 127 h 281"/>
                <a:gd name="T16" fmla="*/ 127 w 253"/>
                <a:gd name="T17" fmla="*/ 71 h 281"/>
                <a:gd name="T18" fmla="*/ 78 w 253"/>
                <a:gd name="T19" fmla="*/ 127 h 281"/>
                <a:gd name="T20" fmla="*/ 78 w 253"/>
                <a:gd name="T21" fmla="*/ 281 h 281"/>
                <a:gd name="T22" fmla="*/ 0 w 253"/>
                <a:gd name="T23" fmla="*/ 281 h 281"/>
                <a:gd name="T24" fmla="*/ 0 w 253"/>
                <a:gd name="T25" fmla="*/ 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81">
                  <a:moveTo>
                    <a:pt x="0" y="5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96" y="21"/>
                    <a:pt x="120" y="0"/>
                    <a:pt x="159" y="0"/>
                  </a:cubicBezTo>
                  <a:cubicBezTo>
                    <a:pt x="218" y="0"/>
                    <a:pt x="253" y="39"/>
                    <a:pt x="253" y="102"/>
                  </a:cubicBezTo>
                  <a:cubicBezTo>
                    <a:pt x="253" y="281"/>
                    <a:pt x="253" y="281"/>
                    <a:pt x="253" y="281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75" y="90"/>
                    <a:pt x="157" y="71"/>
                    <a:pt x="127" y="71"/>
                  </a:cubicBezTo>
                  <a:cubicBezTo>
                    <a:pt x="97" y="71"/>
                    <a:pt x="78" y="90"/>
                    <a:pt x="78" y="127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0" y="281"/>
                    <a:pt x="0" y="281"/>
                    <a:pt x="0" y="28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56927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7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7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40" y="351"/>
                    <a:pt x="113" y="351"/>
                  </a:cubicBezTo>
                  <a:cubicBezTo>
                    <a:pt x="66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6694488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3 w 148"/>
                <a:gd name="T11" fmla="*/ 182 h 685"/>
                <a:gd name="T12" fmla="*/ 144 w 148"/>
                <a:gd name="T13" fmla="*/ 182 h 685"/>
                <a:gd name="T14" fmla="*/ 144 w 148"/>
                <a:gd name="T15" fmla="*/ 685 h 685"/>
                <a:gd name="T16" fmla="*/ 3 w 148"/>
                <a:gd name="T17" fmla="*/ 685 h 685"/>
                <a:gd name="T18" fmla="*/ 3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3" y="182"/>
                  </a:moveTo>
                  <a:lnTo>
                    <a:pt x="144" y="182"/>
                  </a:lnTo>
                  <a:lnTo>
                    <a:pt x="144" y="685"/>
                  </a:lnTo>
                  <a:lnTo>
                    <a:pt x="3" y="685"/>
                  </a:lnTo>
                  <a:lnTo>
                    <a:pt x="3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7013575" y="1165225"/>
              <a:ext cx="644525" cy="823913"/>
            </a:xfrm>
            <a:custGeom>
              <a:avLst/>
              <a:gdLst>
                <a:gd name="T0" fmla="*/ 0 w 225"/>
                <a:gd name="T1" fmla="*/ 244 h 285"/>
                <a:gd name="T2" fmla="*/ 34 w 225"/>
                <a:gd name="T3" fmla="*/ 192 h 285"/>
                <a:gd name="T4" fmla="*/ 121 w 225"/>
                <a:gd name="T5" fmla="*/ 225 h 285"/>
                <a:gd name="T6" fmla="*/ 154 w 225"/>
                <a:gd name="T7" fmla="*/ 205 h 285"/>
                <a:gd name="T8" fmla="*/ 154 w 225"/>
                <a:gd name="T9" fmla="*/ 203 h 285"/>
                <a:gd name="T10" fmla="*/ 97 w 225"/>
                <a:gd name="T11" fmla="*/ 172 h 285"/>
                <a:gd name="T12" fmla="*/ 14 w 225"/>
                <a:gd name="T13" fmla="*/ 89 h 285"/>
                <a:gd name="T14" fmla="*/ 14 w 225"/>
                <a:gd name="T15" fmla="*/ 88 h 285"/>
                <a:gd name="T16" fmla="*/ 115 w 225"/>
                <a:gd name="T17" fmla="*/ 0 h 285"/>
                <a:gd name="T18" fmla="*/ 218 w 225"/>
                <a:gd name="T19" fmla="*/ 32 h 285"/>
                <a:gd name="T20" fmla="*/ 188 w 225"/>
                <a:gd name="T21" fmla="*/ 86 h 285"/>
                <a:gd name="T22" fmla="*/ 114 w 225"/>
                <a:gd name="T23" fmla="*/ 60 h 285"/>
                <a:gd name="T24" fmla="*/ 85 w 225"/>
                <a:gd name="T25" fmla="*/ 79 h 285"/>
                <a:gd name="T26" fmla="*/ 85 w 225"/>
                <a:gd name="T27" fmla="*/ 80 h 285"/>
                <a:gd name="T28" fmla="*/ 141 w 225"/>
                <a:gd name="T29" fmla="*/ 113 h 285"/>
                <a:gd name="T30" fmla="*/ 225 w 225"/>
                <a:gd name="T31" fmla="*/ 195 h 285"/>
                <a:gd name="T32" fmla="*/ 225 w 225"/>
                <a:gd name="T33" fmla="*/ 196 h 285"/>
                <a:gd name="T34" fmla="*/ 119 w 225"/>
                <a:gd name="T35" fmla="*/ 285 h 285"/>
                <a:gd name="T36" fmla="*/ 0 w 225"/>
                <a:gd name="T37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85">
                  <a:moveTo>
                    <a:pt x="0" y="244"/>
                  </a:moveTo>
                  <a:cubicBezTo>
                    <a:pt x="34" y="192"/>
                    <a:pt x="34" y="192"/>
                    <a:pt x="34" y="192"/>
                  </a:cubicBezTo>
                  <a:cubicBezTo>
                    <a:pt x="64" y="214"/>
                    <a:pt x="95" y="225"/>
                    <a:pt x="121" y="225"/>
                  </a:cubicBezTo>
                  <a:cubicBezTo>
                    <a:pt x="144" y="225"/>
                    <a:pt x="154" y="217"/>
                    <a:pt x="154" y="205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54" y="186"/>
                    <a:pt x="127" y="181"/>
                    <a:pt x="97" y="172"/>
                  </a:cubicBezTo>
                  <a:cubicBezTo>
                    <a:pt x="58" y="160"/>
                    <a:pt x="14" y="142"/>
                    <a:pt x="14" y="89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31"/>
                    <a:pt x="60" y="0"/>
                    <a:pt x="115" y="0"/>
                  </a:cubicBezTo>
                  <a:cubicBezTo>
                    <a:pt x="150" y="0"/>
                    <a:pt x="188" y="12"/>
                    <a:pt x="218" y="32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61" y="70"/>
                    <a:pt x="134" y="60"/>
                    <a:pt x="114" y="60"/>
                  </a:cubicBezTo>
                  <a:cubicBezTo>
                    <a:pt x="95" y="60"/>
                    <a:pt x="85" y="6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5" y="96"/>
                    <a:pt x="111" y="103"/>
                    <a:pt x="141" y="113"/>
                  </a:cubicBezTo>
                  <a:cubicBezTo>
                    <a:pt x="180" y="126"/>
                    <a:pt x="225" y="145"/>
                    <a:pt x="225" y="195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5" y="258"/>
                    <a:pt x="179" y="285"/>
                    <a:pt x="119" y="285"/>
                  </a:cubicBezTo>
                  <a:cubicBezTo>
                    <a:pt x="80" y="285"/>
                    <a:pt x="37" y="272"/>
                    <a:pt x="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25"/>
            <p:cNvSpPr>
              <a:spLocks noEditPoints="1"/>
            </p:cNvSpPr>
            <p:nvPr/>
          </p:nvSpPr>
          <p:spPr bwMode="auto">
            <a:xfrm>
              <a:off x="8143875" y="887413"/>
              <a:ext cx="831850" cy="1101725"/>
            </a:xfrm>
            <a:custGeom>
              <a:avLst/>
              <a:gdLst>
                <a:gd name="T0" fmla="*/ 78 w 290"/>
                <a:gd name="T1" fmla="*/ 340 h 381"/>
                <a:gd name="T2" fmla="*/ 78 w 290"/>
                <a:gd name="T3" fmla="*/ 376 h 381"/>
                <a:gd name="T4" fmla="*/ 0 w 290"/>
                <a:gd name="T5" fmla="*/ 376 h 381"/>
                <a:gd name="T6" fmla="*/ 0 w 290"/>
                <a:gd name="T7" fmla="*/ 0 h 381"/>
                <a:gd name="T8" fmla="*/ 78 w 290"/>
                <a:gd name="T9" fmla="*/ 0 h 381"/>
                <a:gd name="T10" fmla="*/ 78 w 290"/>
                <a:gd name="T11" fmla="*/ 140 h 381"/>
                <a:gd name="T12" fmla="*/ 164 w 290"/>
                <a:gd name="T13" fmla="*/ 95 h 381"/>
                <a:gd name="T14" fmla="*/ 290 w 290"/>
                <a:gd name="T15" fmla="*/ 238 h 381"/>
                <a:gd name="T16" fmla="*/ 290 w 290"/>
                <a:gd name="T17" fmla="*/ 239 h 381"/>
                <a:gd name="T18" fmla="*/ 164 w 290"/>
                <a:gd name="T19" fmla="*/ 381 h 381"/>
                <a:gd name="T20" fmla="*/ 78 w 290"/>
                <a:gd name="T21" fmla="*/ 340 h 381"/>
                <a:gd name="T22" fmla="*/ 212 w 290"/>
                <a:gd name="T23" fmla="*/ 239 h 381"/>
                <a:gd name="T24" fmla="*/ 212 w 290"/>
                <a:gd name="T25" fmla="*/ 238 h 381"/>
                <a:gd name="T26" fmla="*/ 144 w 290"/>
                <a:gd name="T27" fmla="*/ 161 h 381"/>
                <a:gd name="T28" fmla="*/ 77 w 290"/>
                <a:gd name="T29" fmla="*/ 238 h 381"/>
                <a:gd name="T30" fmla="*/ 77 w 290"/>
                <a:gd name="T31" fmla="*/ 239 h 381"/>
                <a:gd name="T32" fmla="*/ 144 w 290"/>
                <a:gd name="T33" fmla="*/ 315 h 381"/>
                <a:gd name="T34" fmla="*/ 212 w 290"/>
                <a:gd name="T35" fmla="*/ 2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381">
                  <a:moveTo>
                    <a:pt x="78" y="340"/>
                  </a:moveTo>
                  <a:cubicBezTo>
                    <a:pt x="78" y="376"/>
                    <a:pt x="78" y="376"/>
                    <a:pt x="78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97" y="114"/>
                    <a:pt x="123" y="95"/>
                    <a:pt x="164" y="95"/>
                  </a:cubicBezTo>
                  <a:cubicBezTo>
                    <a:pt x="229" y="95"/>
                    <a:pt x="290" y="145"/>
                    <a:pt x="290" y="238"/>
                  </a:cubicBezTo>
                  <a:cubicBezTo>
                    <a:pt x="290" y="239"/>
                    <a:pt x="290" y="239"/>
                    <a:pt x="290" y="239"/>
                  </a:cubicBezTo>
                  <a:cubicBezTo>
                    <a:pt x="290" y="331"/>
                    <a:pt x="230" y="381"/>
                    <a:pt x="164" y="381"/>
                  </a:cubicBezTo>
                  <a:cubicBezTo>
                    <a:pt x="122" y="381"/>
                    <a:pt x="97" y="362"/>
                    <a:pt x="78" y="340"/>
                  </a:cubicBezTo>
                  <a:close/>
                  <a:moveTo>
                    <a:pt x="212" y="239"/>
                  </a:moveTo>
                  <a:cubicBezTo>
                    <a:pt x="212" y="238"/>
                    <a:pt x="212" y="238"/>
                    <a:pt x="212" y="238"/>
                  </a:cubicBezTo>
                  <a:cubicBezTo>
                    <a:pt x="212" y="192"/>
                    <a:pt x="181" y="161"/>
                    <a:pt x="144" y="161"/>
                  </a:cubicBezTo>
                  <a:cubicBezTo>
                    <a:pt x="108" y="161"/>
                    <a:pt x="77" y="192"/>
                    <a:pt x="77" y="238"/>
                  </a:cubicBezTo>
                  <a:cubicBezTo>
                    <a:pt x="77" y="239"/>
                    <a:pt x="77" y="239"/>
                    <a:pt x="77" y="239"/>
                  </a:cubicBezTo>
                  <a:cubicBezTo>
                    <a:pt x="77" y="285"/>
                    <a:pt x="108" y="315"/>
                    <a:pt x="144" y="315"/>
                  </a:cubicBezTo>
                  <a:cubicBezTo>
                    <a:pt x="181" y="315"/>
                    <a:pt x="212" y="285"/>
                    <a:pt x="21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26"/>
            <p:cNvSpPr>
              <a:spLocks noEditPoints="1"/>
            </p:cNvSpPr>
            <p:nvPr/>
          </p:nvSpPr>
          <p:spPr bwMode="auto">
            <a:xfrm>
              <a:off x="904081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7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6 w 271"/>
                <a:gd name="T13" fmla="*/ 225 h 287"/>
                <a:gd name="T14" fmla="*/ 213 w 271"/>
                <a:gd name="T15" fmla="*/ 196 h 287"/>
                <a:gd name="T16" fmla="*/ 257 w 271"/>
                <a:gd name="T17" fmla="*/ 236 h 287"/>
                <a:gd name="T18" fmla="*/ 145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7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7" y="0"/>
                    <a:pt x="137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1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6" y="206"/>
                    <a:pt x="111" y="225"/>
                    <a:pt x="146" y="225"/>
                  </a:cubicBezTo>
                  <a:cubicBezTo>
                    <a:pt x="172" y="225"/>
                    <a:pt x="191" y="216"/>
                    <a:pt x="213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2" y="268"/>
                    <a:pt x="195" y="287"/>
                    <a:pt x="145" y="287"/>
                  </a:cubicBezTo>
                  <a:cubicBezTo>
                    <a:pt x="62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70" y="63"/>
                    <a:pt x="137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98710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8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10425113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29"/>
            <p:cNvSpPr>
              <a:spLocks noEditPoints="1"/>
            </p:cNvSpPr>
            <p:nvPr/>
          </p:nvSpPr>
          <p:spPr bwMode="auto">
            <a:xfrm>
              <a:off x="10975975" y="1162050"/>
              <a:ext cx="776288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6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1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11858625" y="1157288"/>
              <a:ext cx="479425" cy="817563"/>
            </a:xfrm>
            <a:custGeom>
              <a:avLst/>
              <a:gdLst>
                <a:gd name="T0" fmla="*/ 0 w 167"/>
                <a:gd name="T1" fmla="*/ 7 h 283"/>
                <a:gd name="T2" fmla="*/ 79 w 167"/>
                <a:gd name="T3" fmla="*/ 7 h 283"/>
                <a:gd name="T4" fmla="*/ 79 w 167"/>
                <a:gd name="T5" fmla="*/ 63 h 283"/>
                <a:gd name="T6" fmla="*/ 167 w 167"/>
                <a:gd name="T7" fmla="*/ 2 h 283"/>
                <a:gd name="T8" fmla="*/ 167 w 167"/>
                <a:gd name="T9" fmla="*/ 84 h 283"/>
                <a:gd name="T10" fmla="*/ 163 w 167"/>
                <a:gd name="T11" fmla="*/ 84 h 283"/>
                <a:gd name="T12" fmla="*/ 79 w 167"/>
                <a:gd name="T13" fmla="*/ 181 h 283"/>
                <a:gd name="T14" fmla="*/ 79 w 167"/>
                <a:gd name="T15" fmla="*/ 283 h 283"/>
                <a:gd name="T16" fmla="*/ 0 w 167"/>
                <a:gd name="T17" fmla="*/ 283 h 283"/>
                <a:gd name="T18" fmla="*/ 0 w 167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283">
                  <a:moveTo>
                    <a:pt x="0" y="7"/>
                  </a:moveTo>
                  <a:cubicBezTo>
                    <a:pt x="79" y="7"/>
                    <a:pt x="79" y="7"/>
                    <a:pt x="79" y="7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5" y="25"/>
                    <a:pt x="120" y="0"/>
                    <a:pt x="167" y="2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11" y="84"/>
                    <a:pt x="79" y="115"/>
                    <a:pt x="79" y="181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459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541190" y="2649538"/>
            <a:ext cx="9288143" cy="2092325"/>
            <a:chOff x="541049" y="2649538"/>
            <a:chExt cx="9285724" cy="2092325"/>
          </a:xfrm>
          <a:solidFill>
            <a:schemeClr val="bg1"/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41049" y="2809876"/>
              <a:ext cx="963613" cy="1928813"/>
            </a:xfrm>
            <a:custGeom>
              <a:avLst/>
              <a:gdLst>
                <a:gd name="T0" fmla="*/ 57 w 301"/>
                <a:gd name="T1" fmla="*/ 458 h 600"/>
                <a:gd name="T2" fmla="*/ 57 w 301"/>
                <a:gd name="T3" fmla="*/ 235 h 600"/>
                <a:gd name="T4" fmla="*/ 0 w 301"/>
                <a:gd name="T5" fmla="*/ 235 h 600"/>
                <a:gd name="T6" fmla="*/ 0 w 301"/>
                <a:gd name="T7" fmla="*/ 121 h 600"/>
                <a:gd name="T8" fmla="*/ 57 w 301"/>
                <a:gd name="T9" fmla="*/ 121 h 600"/>
                <a:gd name="T10" fmla="*/ 57 w 301"/>
                <a:gd name="T11" fmla="*/ 0 h 600"/>
                <a:gd name="T12" fmla="*/ 190 w 301"/>
                <a:gd name="T13" fmla="*/ 0 h 600"/>
                <a:gd name="T14" fmla="*/ 190 w 301"/>
                <a:gd name="T15" fmla="*/ 121 h 600"/>
                <a:gd name="T16" fmla="*/ 301 w 301"/>
                <a:gd name="T17" fmla="*/ 121 h 600"/>
                <a:gd name="T18" fmla="*/ 301 w 301"/>
                <a:gd name="T19" fmla="*/ 235 h 600"/>
                <a:gd name="T20" fmla="*/ 190 w 301"/>
                <a:gd name="T21" fmla="*/ 235 h 600"/>
                <a:gd name="T22" fmla="*/ 190 w 301"/>
                <a:gd name="T23" fmla="*/ 436 h 600"/>
                <a:gd name="T24" fmla="*/ 233 w 301"/>
                <a:gd name="T25" fmla="*/ 482 h 600"/>
                <a:gd name="T26" fmla="*/ 299 w 301"/>
                <a:gd name="T27" fmla="*/ 465 h 600"/>
                <a:gd name="T28" fmla="*/ 299 w 301"/>
                <a:gd name="T29" fmla="*/ 573 h 600"/>
                <a:gd name="T30" fmla="*/ 194 w 301"/>
                <a:gd name="T31" fmla="*/ 600 h 600"/>
                <a:gd name="T32" fmla="*/ 57 w 301"/>
                <a:gd name="T33" fmla="*/ 45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600">
                  <a:moveTo>
                    <a:pt x="57" y="458"/>
                  </a:moveTo>
                  <a:cubicBezTo>
                    <a:pt x="57" y="235"/>
                    <a:pt x="57" y="235"/>
                    <a:pt x="57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301" y="121"/>
                    <a:pt x="301" y="121"/>
                    <a:pt x="301" y="121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436"/>
                    <a:pt x="190" y="436"/>
                    <a:pt x="190" y="436"/>
                  </a:cubicBezTo>
                  <a:cubicBezTo>
                    <a:pt x="190" y="467"/>
                    <a:pt x="203" y="482"/>
                    <a:pt x="233" y="482"/>
                  </a:cubicBezTo>
                  <a:cubicBezTo>
                    <a:pt x="258" y="482"/>
                    <a:pt x="280" y="476"/>
                    <a:pt x="299" y="465"/>
                  </a:cubicBezTo>
                  <a:cubicBezTo>
                    <a:pt x="299" y="573"/>
                    <a:pt x="299" y="573"/>
                    <a:pt x="299" y="573"/>
                  </a:cubicBezTo>
                  <a:cubicBezTo>
                    <a:pt x="271" y="590"/>
                    <a:pt x="239" y="600"/>
                    <a:pt x="194" y="600"/>
                  </a:cubicBezTo>
                  <a:cubicBezTo>
                    <a:pt x="112" y="600"/>
                    <a:pt x="57" y="568"/>
                    <a:pt x="57" y="4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708151" y="2649538"/>
              <a:ext cx="1382713" cy="2063750"/>
            </a:xfrm>
            <a:custGeom>
              <a:avLst/>
              <a:gdLst>
                <a:gd name="T0" fmla="*/ 0 w 432"/>
                <a:gd name="T1" fmla="*/ 0 h 642"/>
                <a:gd name="T2" fmla="*/ 134 w 432"/>
                <a:gd name="T3" fmla="*/ 0 h 642"/>
                <a:gd name="T4" fmla="*/ 134 w 432"/>
                <a:gd name="T5" fmla="*/ 237 h 642"/>
                <a:gd name="T6" fmla="*/ 272 w 432"/>
                <a:gd name="T7" fmla="*/ 162 h 642"/>
                <a:gd name="T8" fmla="*/ 432 w 432"/>
                <a:gd name="T9" fmla="*/ 337 h 642"/>
                <a:gd name="T10" fmla="*/ 432 w 432"/>
                <a:gd name="T11" fmla="*/ 642 h 642"/>
                <a:gd name="T12" fmla="*/ 298 w 432"/>
                <a:gd name="T13" fmla="*/ 642 h 642"/>
                <a:gd name="T14" fmla="*/ 298 w 432"/>
                <a:gd name="T15" fmla="*/ 379 h 642"/>
                <a:gd name="T16" fmla="*/ 218 w 432"/>
                <a:gd name="T17" fmla="*/ 283 h 642"/>
                <a:gd name="T18" fmla="*/ 134 w 432"/>
                <a:gd name="T19" fmla="*/ 379 h 642"/>
                <a:gd name="T20" fmla="*/ 134 w 432"/>
                <a:gd name="T21" fmla="*/ 642 h 642"/>
                <a:gd name="T22" fmla="*/ 0 w 432"/>
                <a:gd name="T23" fmla="*/ 642 h 642"/>
                <a:gd name="T24" fmla="*/ 0 w 432"/>
                <a:gd name="T25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642">
                  <a:moveTo>
                    <a:pt x="0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65" y="198"/>
                    <a:pt x="204" y="162"/>
                    <a:pt x="272" y="162"/>
                  </a:cubicBezTo>
                  <a:cubicBezTo>
                    <a:pt x="373" y="162"/>
                    <a:pt x="432" y="229"/>
                    <a:pt x="432" y="337"/>
                  </a:cubicBezTo>
                  <a:cubicBezTo>
                    <a:pt x="432" y="642"/>
                    <a:pt x="432" y="642"/>
                    <a:pt x="432" y="642"/>
                  </a:cubicBezTo>
                  <a:cubicBezTo>
                    <a:pt x="298" y="642"/>
                    <a:pt x="298" y="642"/>
                    <a:pt x="298" y="642"/>
                  </a:cubicBezTo>
                  <a:cubicBezTo>
                    <a:pt x="298" y="379"/>
                    <a:pt x="298" y="379"/>
                    <a:pt x="298" y="379"/>
                  </a:cubicBezTo>
                  <a:cubicBezTo>
                    <a:pt x="298" y="316"/>
                    <a:pt x="269" y="283"/>
                    <a:pt x="218" y="283"/>
                  </a:cubicBezTo>
                  <a:cubicBezTo>
                    <a:pt x="166" y="283"/>
                    <a:pt x="134" y="316"/>
                    <a:pt x="134" y="379"/>
                  </a:cubicBezTo>
                  <a:cubicBezTo>
                    <a:pt x="134" y="642"/>
                    <a:pt x="134" y="642"/>
                    <a:pt x="134" y="642"/>
                  </a:cubicBezTo>
                  <a:cubicBezTo>
                    <a:pt x="0" y="642"/>
                    <a:pt x="0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3261304" y="3179763"/>
              <a:ext cx="1390650" cy="1562100"/>
            </a:xfrm>
            <a:custGeom>
              <a:avLst/>
              <a:gdLst>
                <a:gd name="T0" fmla="*/ 0 w 434"/>
                <a:gd name="T1" fmla="*/ 342 h 486"/>
                <a:gd name="T2" fmla="*/ 0 w 434"/>
                <a:gd name="T3" fmla="*/ 340 h 486"/>
                <a:gd name="T4" fmla="*/ 190 w 434"/>
                <a:gd name="T5" fmla="*/ 189 h 486"/>
                <a:gd name="T6" fmla="*/ 305 w 434"/>
                <a:gd name="T7" fmla="*/ 209 h 486"/>
                <a:gd name="T8" fmla="*/ 305 w 434"/>
                <a:gd name="T9" fmla="*/ 201 h 486"/>
                <a:gd name="T10" fmla="*/ 204 w 434"/>
                <a:gd name="T11" fmla="*/ 115 h 486"/>
                <a:gd name="T12" fmla="*/ 74 w 434"/>
                <a:gd name="T13" fmla="*/ 140 h 486"/>
                <a:gd name="T14" fmla="*/ 40 w 434"/>
                <a:gd name="T15" fmla="*/ 38 h 486"/>
                <a:gd name="T16" fmla="*/ 223 w 434"/>
                <a:gd name="T17" fmla="*/ 0 h 486"/>
                <a:gd name="T18" fmla="*/ 383 w 434"/>
                <a:gd name="T19" fmla="*/ 53 h 486"/>
                <a:gd name="T20" fmla="*/ 434 w 434"/>
                <a:gd name="T21" fmla="*/ 204 h 486"/>
                <a:gd name="T22" fmla="*/ 434 w 434"/>
                <a:gd name="T23" fmla="*/ 477 h 486"/>
                <a:gd name="T24" fmla="*/ 304 w 434"/>
                <a:gd name="T25" fmla="*/ 477 h 486"/>
                <a:gd name="T26" fmla="*/ 304 w 434"/>
                <a:gd name="T27" fmla="*/ 426 h 486"/>
                <a:gd name="T28" fmla="*/ 162 w 434"/>
                <a:gd name="T29" fmla="*/ 486 h 486"/>
                <a:gd name="T30" fmla="*/ 0 w 434"/>
                <a:gd name="T31" fmla="*/ 342 h 486"/>
                <a:gd name="T32" fmla="*/ 307 w 434"/>
                <a:gd name="T33" fmla="*/ 311 h 486"/>
                <a:gd name="T34" fmla="*/ 307 w 434"/>
                <a:gd name="T35" fmla="*/ 287 h 486"/>
                <a:gd name="T36" fmla="*/ 222 w 434"/>
                <a:gd name="T37" fmla="*/ 270 h 486"/>
                <a:gd name="T38" fmla="*/ 129 w 434"/>
                <a:gd name="T39" fmla="*/ 335 h 486"/>
                <a:gd name="T40" fmla="*/ 129 w 434"/>
                <a:gd name="T41" fmla="*/ 336 h 486"/>
                <a:gd name="T42" fmla="*/ 202 w 434"/>
                <a:gd name="T43" fmla="*/ 394 h 486"/>
                <a:gd name="T44" fmla="*/ 307 w 434"/>
                <a:gd name="T45" fmla="*/ 31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4" h="486">
                  <a:moveTo>
                    <a:pt x="0" y="342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237"/>
                    <a:pt x="78" y="189"/>
                    <a:pt x="190" y="189"/>
                  </a:cubicBezTo>
                  <a:cubicBezTo>
                    <a:pt x="237" y="189"/>
                    <a:pt x="272" y="197"/>
                    <a:pt x="305" y="209"/>
                  </a:cubicBezTo>
                  <a:cubicBezTo>
                    <a:pt x="305" y="201"/>
                    <a:pt x="305" y="201"/>
                    <a:pt x="305" y="201"/>
                  </a:cubicBezTo>
                  <a:cubicBezTo>
                    <a:pt x="305" y="145"/>
                    <a:pt x="271" y="115"/>
                    <a:pt x="204" y="115"/>
                  </a:cubicBezTo>
                  <a:cubicBezTo>
                    <a:pt x="153" y="115"/>
                    <a:pt x="117" y="124"/>
                    <a:pt x="74" y="1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92" y="15"/>
                    <a:pt x="143" y="0"/>
                    <a:pt x="223" y="0"/>
                  </a:cubicBezTo>
                  <a:cubicBezTo>
                    <a:pt x="296" y="0"/>
                    <a:pt x="349" y="20"/>
                    <a:pt x="383" y="53"/>
                  </a:cubicBezTo>
                  <a:cubicBezTo>
                    <a:pt x="418" y="88"/>
                    <a:pt x="434" y="140"/>
                    <a:pt x="434" y="204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304" y="477"/>
                    <a:pt x="304" y="477"/>
                    <a:pt x="304" y="477"/>
                  </a:cubicBezTo>
                  <a:cubicBezTo>
                    <a:pt x="304" y="426"/>
                    <a:pt x="304" y="426"/>
                    <a:pt x="304" y="426"/>
                  </a:cubicBezTo>
                  <a:cubicBezTo>
                    <a:pt x="272" y="462"/>
                    <a:pt x="227" y="486"/>
                    <a:pt x="162" y="486"/>
                  </a:cubicBezTo>
                  <a:cubicBezTo>
                    <a:pt x="73" y="486"/>
                    <a:pt x="0" y="435"/>
                    <a:pt x="0" y="342"/>
                  </a:cubicBezTo>
                  <a:close/>
                  <a:moveTo>
                    <a:pt x="307" y="311"/>
                  </a:moveTo>
                  <a:cubicBezTo>
                    <a:pt x="307" y="287"/>
                    <a:pt x="307" y="287"/>
                    <a:pt x="307" y="287"/>
                  </a:cubicBezTo>
                  <a:cubicBezTo>
                    <a:pt x="284" y="277"/>
                    <a:pt x="254" y="270"/>
                    <a:pt x="222" y="270"/>
                  </a:cubicBezTo>
                  <a:cubicBezTo>
                    <a:pt x="164" y="270"/>
                    <a:pt x="129" y="292"/>
                    <a:pt x="129" y="335"/>
                  </a:cubicBezTo>
                  <a:cubicBezTo>
                    <a:pt x="129" y="336"/>
                    <a:pt x="129" y="336"/>
                    <a:pt x="129" y="336"/>
                  </a:cubicBezTo>
                  <a:cubicBezTo>
                    <a:pt x="129" y="372"/>
                    <a:pt x="159" y="394"/>
                    <a:pt x="202" y="394"/>
                  </a:cubicBezTo>
                  <a:cubicBezTo>
                    <a:pt x="265" y="394"/>
                    <a:pt x="307" y="359"/>
                    <a:pt x="307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859916" y="3170238"/>
              <a:ext cx="1384300" cy="1543050"/>
            </a:xfrm>
            <a:custGeom>
              <a:avLst/>
              <a:gdLst>
                <a:gd name="T0" fmla="*/ 0 w 432"/>
                <a:gd name="T1" fmla="*/ 9 h 480"/>
                <a:gd name="T2" fmla="*/ 133 w 432"/>
                <a:gd name="T3" fmla="*/ 9 h 480"/>
                <a:gd name="T4" fmla="*/ 133 w 432"/>
                <a:gd name="T5" fmla="*/ 75 h 480"/>
                <a:gd name="T6" fmla="*/ 272 w 432"/>
                <a:gd name="T7" fmla="*/ 0 h 480"/>
                <a:gd name="T8" fmla="*/ 432 w 432"/>
                <a:gd name="T9" fmla="*/ 175 h 480"/>
                <a:gd name="T10" fmla="*/ 432 w 432"/>
                <a:gd name="T11" fmla="*/ 480 h 480"/>
                <a:gd name="T12" fmla="*/ 298 w 432"/>
                <a:gd name="T13" fmla="*/ 480 h 480"/>
                <a:gd name="T14" fmla="*/ 298 w 432"/>
                <a:gd name="T15" fmla="*/ 217 h 480"/>
                <a:gd name="T16" fmla="*/ 217 w 432"/>
                <a:gd name="T17" fmla="*/ 121 h 480"/>
                <a:gd name="T18" fmla="*/ 133 w 432"/>
                <a:gd name="T19" fmla="*/ 217 h 480"/>
                <a:gd name="T20" fmla="*/ 133 w 432"/>
                <a:gd name="T21" fmla="*/ 480 h 480"/>
                <a:gd name="T22" fmla="*/ 0 w 432"/>
                <a:gd name="T23" fmla="*/ 480 h 480"/>
                <a:gd name="T24" fmla="*/ 0 w 432"/>
                <a:gd name="T25" fmla="*/ 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2" h="480">
                  <a:moveTo>
                    <a:pt x="0" y="9"/>
                  </a:moveTo>
                  <a:cubicBezTo>
                    <a:pt x="133" y="9"/>
                    <a:pt x="133" y="9"/>
                    <a:pt x="133" y="9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64" y="36"/>
                    <a:pt x="204" y="0"/>
                    <a:pt x="272" y="0"/>
                  </a:cubicBezTo>
                  <a:cubicBezTo>
                    <a:pt x="373" y="0"/>
                    <a:pt x="432" y="67"/>
                    <a:pt x="432" y="175"/>
                  </a:cubicBezTo>
                  <a:cubicBezTo>
                    <a:pt x="432" y="480"/>
                    <a:pt x="432" y="480"/>
                    <a:pt x="432" y="480"/>
                  </a:cubicBezTo>
                  <a:cubicBezTo>
                    <a:pt x="298" y="480"/>
                    <a:pt x="298" y="480"/>
                    <a:pt x="298" y="480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98" y="154"/>
                    <a:pt x="268" y="121"/>
                    <a:pt x="217" y="121"/>
                  </a:cubicBezTo>
                  <a:cubicBezTo>
                    <a:pt x="166" y="121"/>
                    <a:pt x="133" y="154"/>
                    <a:pt x="133" y="217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0" y="480"/>
                    <a:pt x="0" y="480"/>
                    <a:pt x="0" y="48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436593" y="2649538"/>
              <a:ext cx="1460500" cy="2063750"/>
            </a:xfrm>
            <a:custGeom>
              <a:avLst/>
              <a:gdLst>
                <a:gd name="T0" fmla="*/ 0 w 920"/>
                <a:gd name="T1" fmla="*/ 0 h 1300"/>
                <a:gd name="T2" fmla="*/ 270 w 920"/>
                <a:gd name="T3" fmla="*/ 0 h 1300"/>
                <a:gd name="T4" fmla="*/ 270 w 920"/>
                <a:gd name="T5" fmla="*/ 692 h 1300"/>
                <a:gd name="T6" fmla="*/ 585 w 920"/>
                <a:gd name="T7" fmla="*/ 346 h 1300"/>
                <a:gd name="T8" fmla="*/ 908 w 920"/>
                <a:gd name="T9" fmla="*/ 346 h 1300"/>
                <a:gd name="T10" fmla="*/ 547 w 920"/>
                <a:gd name="T11" fmla="*/ 721 h 1300"/>
                <a:gd name="T12" fmla="*/ 920 w 920"/>
                <a:gd name="T13" fmla="*/ 1300 h 1300"/>
                <a:gd name="T14" fmla="*/ 609 w 920"/>
                <a:gd name="T15" fmla="*/ 1300 h 1300"/>
                <a:gd name="T16" fmla="*/ 365 w 920"/>
                <a:gd name="T17" fmla="*/ 909 h 1300"/>
                <a:gd name="T18" fmla="*/ 270 w 920"/>
                <a:gd name="T19" fmla="*/ 1010 h 1300"/>
                <a:gd name="T20" fmla="*/ 270 w 920"/>
                <a:gd name="T21" fmla="*/ 1300 h 1300"/>
                <a:gd name="T22" fmla="*/ 0 w 920"/>
                <a:gd name="T23" fmla="*/ 1300 h 1300"/>
                <a:gd name="T24" fmla="*/ 0 w 920"/>
                <a:gd name="T2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300">
                  <a:moveTo>
                    <a:pt x="0" y="0"/>
                  </a:moveTo>
                  <a:lnTo>
                    <a:pt x="270" y="0"/>
                  </a:lnTo>
                  <a:lnTo>
                    <a:pt x="270" y="692"/>
                  </a:lnTo>
                  <a:lnTo>
                    <a:pt x="585" y="346"/>
                  </a:lnTo>
                  <a:lnTo>
                    <a:pt x="908" y="346"/>
                  </a:lnTo>
                  <a:lnTo>
                    <a:pt x="547" y="721"/>
                  </a:lnTo>
                  <a:lnTo>
                    <a:pt x="920" y="1300"/>
                  </a:lnTo>
                  <a:lnTo>
                    <a:pt x="609" y="1300"/>
                  </a:lnTo>
                  <a:lnTo>
                    <a:pt x="365" y="909"/>
                  </a:lnTo>
                  <a:lnTo>
                    <a:pt x="270" y="1010"/>
                  </a:lnTo>
                  <a:lnTo>
                    <a:pt x="270" y="1300"/>
                  </a:lnTo>
                  <a:lnTo>
                    <a:pt x="0" y="13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919896" y="3173413"/>
              <a:ext cx="1227138" cy="1568450"/>
            </a:xfrm>
            <a:custGeom>
              <a:avLst/>
              <a:gdLst>
                <a:gd name="T0" fmla="*/ 0 w 383"/>
                <a:gd name="T1" fmla="*/ 417 h 488"/>
                <a:gd name="T2" fmla="*/ 57 w 383"/>
                <a:gd name="T3" fmla="*/ 329 h 488"/>
                <a:gd name="T4" fmla="*/ 206 w 383"/>
                <a:gd name="T5" fmla="*/ 385 h 488"/>
                <a:gd name="T6" fmla="*/ 262 w 383"/>
                <a:gd name="T7" fmla="*/ 350 h 488"/>
                <a:gd name="T8" fmla="*/ 262 w 383"/>
                <a:gd name="T9" fmla="*/ 348 h 488"/>
                <a:gd name="T10" fmla="*/ 165 w 383"/>
                <a:gd name="T11" fmla="*/ 294 h 488"/>
                <a:gd name="T12" fmla="*/ 24 w 383"/>
                <a:gd name="T13" fmla="*/ 152 h 488"/>
                <a:gd name="T14" fmla="*/ 24 w 383"/>
                <a:gd name="T15" fmla="*/ 150 h 488"/>
                <a:gd name="T16" fmla="*/ 196 w 383"/>
                <a:gd name="T17" fmla="*/ 0 h 488"/>
                <a:gd name="T18" fmla="*/ 372 w 383"/>
                <a:gd name="T19" fmla="*/ 55 h 488"/>
                <a:gd name="T20" fmla="*/ 321 w 383"/>
                <a:gd name="T21" fmla="*/ 147 h 488"/>
                <a:gd name="T22" fmla="*/ 194 w 383"/>
                <a:gd name="T23" fmla="*/ 103 h 488"/>
                <a:gd name="T24" fmla="*/ 144 w 383"/>
                <a:gd name="T25" fmla="*/ 136 h 488"/>
                <a:gd name="T26" fmla="*/ 144 w 383"/>
                <a:gd name="T27" fmla="*/ 138 h 488"/>
                <a:gd name="T28" fmla="*/ 240 w 383"/>
                <a:gd name="T29" fmla="*/ 194 h 488"/>
                <a:gd name="T30" fmla="*/ 383 w 383"/>
                <a:gd name="T31" fmla="*/ 334 h 488"/>
                <a:gd name="T32" fmla="*/ 383 w 383"/>
                <a:gd name="T33" fmla="*/ 336 h 488"/>
                <a:gd name="T34" fmla="*/ 203 w 383"/>
                <a:gd name="T35" fmla="*/ 488 h 488"/>
                <a:gd name="T36" fmla="*/ 0 w 383"/>
                <a:gd name="T37" fmla="*/ 41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488">
                  <a:moveTo>
                    <a:pt x="0" y="417"/>
                  </a:moveTo>
                  <a:cubicBezTo>
                    <a:pt x="57" y="329"/>
                    <a:pt x="57" y="329"/>
                    <a:pt x="57" y="329"/>
                  </a:cubicBezTo>
                  <a:cubicBezTo>
                    <a:pt x="108" y="366"/>
                    <a:pt x="162" y="385"/>
                    <a:pt x="206" y="385"/>
                  </a:cubicBezTo>
                  <a:cubicBezTo>
                    <a:pt x="245" y="385"/>
                    <a:pt x="262" y="371"/>
                    <a:pt x="262" y="350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19"/>
                    <a:pt x="217" y="309"/>
                    <a:pt x="165" y="294"/>
                  </a:cubicBezTo>
                  <a:cubicBezTo>
                    <a:pt x="99" y="274"/>
                    <a:pt x="24" y="243"/>
                    <a:pt x="24" y="152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54"/>
                    <a:pt x="101" y="0"/>
                    <a:pt x="196" y="0"/>
                  </a:cubicBezTo>
                  <a:cubicBezTo>
                    <a:pt x="256" y="0"/>
                    <a:pt x="321" y="21"/>
                    <a:pt x="372" y="55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275" y="120"/>
                    <a:pt x="228" y="103"/>
                    <a:pt x="194" y="103"/>
                  </a:cubicBezTo>
                  <a:cubicBezTo>
                    <a:pt x="161" y="103"/>
                    <a:pt x="144" y="118"/>
                    <a:pt x="144" y="136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64"/>
                    <a:pt x="189" y="176"/>
                    <a:pt x="240" y="194"/>
                  </a:cubicBezTo>
                  <a:cubicBezTo>
                    <a:pt x="306" y="216"/>
                    <a:pt x="383" y="248"/>
                    <a:pt x="383" y="334"/>
                  </a:cubicBezTo>
                  <a:cubicBezTo>
                    <a:pt x="383" y="336"/>
                    <a:pt x="383" y="336"/>
                    <a:pt x="383" y="336"/>
                  </a:cubicBezTo>
                  <a:cubicBezTo>
                    <a:pt x="383" y="440"/>
                    <a:pt x="305" y="488"/>
                    <a:pt x="203" y="488"/>
                  </a:cubicBezTo>
                  <a:cubicBezTo>
                    <a:pt x="137" y="488"/>
                    <a:pt x="63" y="466"/>
                    <a:pt x="0" y="4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9282260" y="4167188"/>
              <a:ext cx="544513" cy="546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 rot="16200000">
            <a:off x="10818191" y="3319794"/>
            <a:ext cx="2060313" cy="687305"/>
            <a:chOff x="12801600" y="2792413"/>
            <a:chExt cx="3070226" cy="1023937"/>
          </a:xfrm>
        </p:grpSpPr>
        <p:sp>
          <p:nvSpPr>
            <p:cNvPr id="18" name="Freeform 137"/>
            <p:cNvSpPr>
              <a:spLocks/>
            </p:cNvSpPr>
            <p:nvPr/>
          </p:nvSpPr>
          <p:spPr bwMode="auto">
            <a:xfrm>
              <a:off x="15401925" y="3484563"/>
              <a:ext cx="469900" cy="293687"/>
            </a:xfrm>
            <a:custGeom>
              <a:avLst/>
              <a:gdLst>
                <a:gd name="T0" fmla="*/ 295 w 296"/>
                <a:gd name="T1" fmla="*/ 0 h 185"/>
                <a:gd name="T2" fmla="*/ 0 w 296"/>
                <a:gd name="T3" fmla="*/ 2 h 185"/>
                <a:gd name="T4" fmla="*/ 108 w 296"/>
                <a:gd name="T5" fmla="*/ 185 h 185"/>
                <a:gd name="T6" fmla="*/ 295 w 296"/>
                <a:gd name="T7" fmla="*/ 128 h 185"/>
                <a:gd name="T8" fmla="*/ 296 w 296"/>
                <a:gd name="T9" fmla="*/ 128 h 185"/>
                <a:gd name="T10" fmla="*/ 296 w 296"/>
                <a:gd name="T11" fmla="*/ 0 h 185"/>
                <a:gd name="T12" fmla="*/ 295 w 296"/>
                <a:gd name="T1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185">
                  <a:moveTo>
                    <a:pt x="295" y="0"/>
                  </a:moveTo>
                  <a:lnTo>
                    <a:pt x="0" y="2"/>
                  </a:lnTo>
                  <a:lnTo>
                    <a:pt x="108" y="185"/>
                  </a:lnTo>
                  <a:lnTo>
                    <a:pt x="295" y="128"/>
                  </a:lnTo>
                  <a:lnTo>
                    <a:pt x="296" y="128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38"/>
            <p:cNvSpPr>
              <a:spLocks/>
            </p:cNvSpPr>
            <p:nvPr/>
          </p:nvSpPr>
          <p:spPr bwMode="auto">
            <a:xfrm>
              <a:off x="14303375" y="2792413"/>
              <a:ext cx="806450" cy="171450"/>
            </a:xfrm>
            <a:custGeom>
              <a:avLst/>
              <a:gdLst>
                <a:gd name="T0" fmla="*/ 100 w 508"/>
                <a:gd name="T1" fmla="*/ 9 h 108"/>
                <a:gd name="T2" fmla="*/ 0 w 508"/>
                <a:gd name="T3" fmla="*/ 108 h 108"/>
                <a:gd name="T4" fmla="*/ 465 w 508"/>
                <a:gd name="T5" fmla="*/ 9 h 108"/>
                <a:gd name="T6" fmla="*/ 508 w 508"/>
                <a:gd name="T7" fmla="*/ 0 h 108"/>
                <a:gd name="T8" fmla="*/ 109 w 508"/>
                <a:gd name="T9" fmla="*/ 0 h 108"/>
                <a:gd name="T10" fmla="*/ 100 w 508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8" h="108">
                  <a:moveTo>
                    <a:pt x="100" y="9"/>
                  </a:moveTo>
                  <a:lnTo>
                    <a:pt x="0" y="108"/>
                  </a:lnTo>
                  <a:lnTo>
                    <a:pt x="465" y="9"/>
                  </a:lnTo>
                  <a:lnTo>
                    <a:pt x="508" y="0"/>
                  </a:lnTo>
                  <a:lnTo>
                    <a:pt x="109" y="0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39"/>
            <p:cNvSpPr>
              <a:spLocks/>
            </p:cNvSpPr>
            <p:nvPr/>
          </p:nvSpPr>
          <p:spPr bwMode="auto">
            <a:xfrm>
              <a:off x="12812713" y="3275013"/>
              <a:ext cx="393700" cy="541337"/>
            </a:xfrm>
            <a:custGeom>
              <a:avLst/>
              <a:gdLst>
                <a:gd name="T0" fmla="*/ 66 w 248"/>
                <a:gd name="T1" fmla="*/ 0 h 341"/>
                <a:gd name="T2" fmla="*/ 3 w 248"/>
                <a:gd name="T3" fmla="*/ 329 h 341"/>
                <a:gd name="T4" fmla="*/ 0 w 248"/>
                <a:gd name="T5" fmla="*/ 341 h 341"/>
                <a:gd name="T6" fmla="*/ 3 w 248"/>
                <a:gd name="T7" fmla="*/ 341 h 341"/>
                <a:gd name="T8" fmla="*/ 192 w 248"/>
                <a:gd name="T9" fmla="*/ 341 h 341"/>
                <a:gd name="T10" fmla="*/ 248 w 248"/>
                <a:gd name="T11" fmla="*/ 341 h 341"/>
                <a:gd name="T12" fmla="*/ 245 w 248"/>
                <a:gd name="T13" fmla="*/ 336 h 341"/>
                <a:gd name="T14" fmla="*/ 66 w 248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41">
                  <a:moveTo>
                    <a:pt x="66" y="0"/>
                  </a:moveTo>
                  <a:lnTo>
                    <a:pt x="3" y="329"/>
                  </a:lnTo>
                  <a:lnTo>
                    <a:pt x="0" y="341"/>
                  </a:lnTo>
                  <a:lnTo>
                    <a:pt x="3" y="341"/>
                  </a:lnTo>
                  <a:lnTo>
                    <a:pt x="192" y="341"/>
                  </a:lnTo>
                  <a:lnTo>
                    <a:pt x="248" y="341"/>
                  </a:lnTo>
                  <a:lnTo>
                    <a:pt x="245" y="33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DC00"/>
            </a:solidFill>
            <a:ln w="3175">
              <a:solidFill>
                <a:srgbClr val="FFDC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40"/>
            <p:cNvSpPr>
              <a:spLocks/>
            </p:cNvSpPr>
            <p:nvPr/>
          </p:nvSpPr>
          <p:spPr bwMode="auto">
            <a:xfrm>
              <a:off x="15241588" y="3487738"/>
              <a:ext cx="168275" cy="328612"/>
            </a:xfrm>
            <a:custGeom>
              <a:avLst/>
              <a:gdLst>
                <a:gd name="T0" fmla="*/ 101 w 106"/>
                <a:gd name="T1" fmla="*/ 0 h 207"/>
                <a:gd name="T2" fmla="*/ 0 w 106"/>
                <a:gd name="T3" fmla="*/ 171 h 207"/>
                <a:gd name="T4" fmla="*/ 20 w 106"/>
                <a:gd name="T5" fmla="*/ 207 h 207"/>
                <a:gd name="T6" fmla="*/ 106 w 106"/>
                <a:gd name="T7" fmla="*/ 207 h 207"/>
                <a:gd name="T8" fmla="*/ 101 w 1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07">
                  <a:moveTo>
                    <a:pt x="101" y="0"/>
                  </a:moveTo>
                  <a:lnTo>
                    <a:pt x="0" y="171"/>
                  </a:lnTo>
                  <a:lnTo>
                    <a:pt x="20" y="207"/>
                  </a:lnTo>
                  <a:lnTo>
                    <a:pt x="106" y="20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41"/>
            <p:cNvSpPr>
              <a:spLocks/>
            </p:cNvSpPr>
            <p:nvPr/>
          </p:nvSpPr>
          <p:spPr bwMode="auto">
            <a:xfrm>
              <a:off x="14303375" y="2963863"/>
              <a:ext cx="268288" cy="741362"/>
            </a:xfrm>
            <a:custGeom>
              <a:avLst/>
              <a:gdLst>
                <a:gd name="T0" fmla="*/ 30 w 169"/>
                <a:gd name="T1" fmla="*/ 467 h 467"/>
                <a:gd name="T2" fmla="*/ 169 w 169"/>
                <a:gd name="T3" fmla="*/ 103 h 467"/>
                <a:gd name="T4" fmla="*/ 0 w 169"/>
                <a:gd name="T5" fmla="*/ 0 h 467"/>
                <a:gd name="T6" fmla="*/ 30 w 169"/>
                <a:gd name="T7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467">
                  <a:moveTo>
                    <a:pt x="30" y="467"/>
                  </a:moveTo>
                  <a:lnTo>
                    <a:pt x="169" y="103"/>
                  </a:lnTo>
                  <a:lnTo>
                    <a:pt x="0" y="0"/>
                  </a:lnTo>
                  <a:lnTo>
                    <a:pt x="30" y="467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42"/>
            <p:cNvSpPr>
              <a:spLocks/>
            </p:cNvSpPr>
            <p:nvPr/>
          </p:nvSpPr>
          <p:spPr bwMode="auto">
            <a:xfrm>
              <a:off x="12801600" y="3275013"/>
              <a:ext cx="115888" cy="541337"/>
            </a:xfrm>
            <a:custGeom>
              <a:avLst/>
              <a:gdLst>
                <a:gd name="T0" fmla="*/ 0 w 73"/>
                <a:gd name="T1" fmla="*/ 82 h 341"/>
                <a:gd name="T2" fmla="*/ 0 w 73"/>
                <a:gd name="T3" fmla="*/ 341 h 341"/>
                <a:gd name="T4" fmla="*/ 6 w 73"/>
                <a:gd name="T5" fmla="*/ 341 h 341"/>
                <a:gd name="T6" fmla="*/ 7 w 73"/>
                <a:gd name="T7" fmla="*/ 341 h 341"/>
                <a:gd name="T8" fmla="*/ 10 w 73"/>
                <a:gd name="T9" fmla="*/ 329 h 341"/>
                <a:gd name="T10" fmla="*/ 73 w 73"/>
                <a:gd name="T11" fmla="*/ 0 h 341"/>
                <a:gd name="T12" fmla="*/ 10 w 73"/>
                <a:gd name="T13" fmla="*/ 71 h 341"/>
                <a:gd name="T14" fmla="*/ 0 w 73"/>
                <a:gd name="T15" fmla="*/ 8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341">
                  <a:moveTo>
                    <a:pt x="0" y="82"/>
                  </a:moveTo>
                  <a:lnTo>
                    <a:pt x="0" y="341"/>
                  </a:lnTo>
                  <a:lnTo>
                    <a:pt x="6" y="341"/>
                  </a:lnTo>
                  <a:lnTo>
                    <a:pt x="7" y="341"/>
                  </a:lnTo>
                  <a:lnTo>
                    <a:pt x="10" y="329"/>
                  </a:lnTo>
                  <a:lnTo>
                    <a:pt x="73" y="0"/>
                  </a:lnTo>
                  <a:lnTo>
                    <a:pt x="10" y="7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36C21"/>
            </a:solidFill>
            <a:ln w="3175">
              <a:solidFill>
                <a:srgbClr val="F36C2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43"/>
            <p:cNvSpPr>
              <a:spLocks/>
            </p:cNvSpPr>
            <p:nvPr/>
          </p:nvSpPr>
          <p:spPr bwMode="auto">
            <a:xfrm>
              <a:off x="12917488" y="2963863"/>
              <a:ext cx="1385888" cy="311150"/>
            </a:xfrm>
            <a:custGeom>
              <a:avLst/>
              <a:gdLst>
                <a:gd name="T0" fmla="*/ 655 w 873"/>
                <a:gd name="T1" fmla="*/ 187 h 196"/>
                <a:gd name="T2" fmla="*/ 873 w 873"/>
                <a:gd name="T3" fmla="*/ 0 h 196"/>
                <a:gd name="T4" fmla="*/ 0 w 873"/>
                <a:gd name="T5" fmla="*/ 196 h 196"/>
                <a:gd name="T6" fmla="*/ 655 w 873"/>
                <a:gd name="T7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3" h="196">
                  <a:moveTo>
                    <a:pt x="655" y="187"/>
                  </a:moveTo>
                  <a:lnTo>
                    <a:pt x="873" y="0"/>
                  </a:lnTo>
                  <a:lnTo>
                    <a:pt x="0" y="196"/>
                  </a:lnTo>
                  <a:lnTo>
                    <a:pt x="655" y="187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44"/>
            <p:cNvSpPr>
              <a:spLocks/>
            </p:cNvSpPr>
            <p:nvPr/>
          </p:nvSpPr>
          <p:spPr bwMode="auto">
            <a:xfrm>
              <a:off x="14351000" y="2792413"/>
              <a:ext cx="822325" cy="912812"/>
            </a:xfrm>
            <a:custGeom>
              <a:avLst/>
              <a:gdLst>
                <a:gd name="T0" fmla="*/ 513 w 518"/>
                <a:gd name="T1" fmla="*/ 0 h 575"/>
                <a:gd name="T2" fmla="*/ 505 w 518"/>
                <a:gd name="T3" fmla="*/ 9 h 575"/>
                <a:gd name="T4" fmla="*/ 499 w 518"/>
                <a:gd name="T5" fmla="*/ 16 h 575"/>
                <a:gd name="T6" fmla="*/ 0 w 518"/>
                <a:gd name="T7" fmla="*/ 575 h 575"/>
                <a:gd name="T8" fmla="*/ 410 w 518"/>
                <a:gd name="T9" fmla="*/ 246 h 575"/>
                <a:gd name="T10" fmla="*/ 512 w 518"/>
                <a:gd name="T11" fmla="*/ 14 h 575"/>
                <a:gd name="T12" fmla="*/ 514 w 518"/>
                <a:gd name="T13" fmla="*/ 9 h 575"/>
                <a:gd name="T14" fmla="*/ 518 w 518"/>
                <a:gd name="T15" fmla="*/ 0 h 575"/>
                <a:gd name="T16" fmla="*/ 513 w 518"/>
                <a:gd name="T17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575">
                  <a:moveTo>
                    <a:pt x="513" y="0"/>
                  </a:moveTo>
                  <a:lnTo>
                    <a:pt x="505" y="9"/>
                  </a:lnTo>
                  <a:lnTo>
                    <a:pt x="499" y="16"/>
                  </a:lnTo>
                  <a:lnTo>
                    <a:pt x="0" y="575"/>
                  </a:lnTo>
                  <a:lnTo>
                    <a:pt x="410" y="246"/>
                  </a:lnTo>
                  <a:lnTo>
                    <a:pt x="512" y="14"/>
                  </a:lnTo>
                  <a:lnTo>
                    <a:pt x="514" y="9"/>
                  </a:lnTo>
                  <a:lnTo>
                    <a:pt x="518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45"/>
            <p:cNvSpPr>
              <a:spLocks/>
            </p:cNvSpPr>
            <p:nvPr/>
          </p:nvSpPr>
          <p:spPr bwMode="auto">
            <a:xfrm>
              <a:off x="12801600" y="3143250"/>
              <a:ext cx="115888" cy="131762"/>
            </a:xfrm>
            <a:custGeom>
              <a:avLst/>
              <a:gdLst>
                <a:gd name="T0" fmla="*/ 0 w 73"/>
                <a:gd name="T1" fmla="*/ 0 h 83"/>
                <a:gd name="T2" fmla="*/ 0 w 73"/>
                <a:gd name="T3" fmla="*/ 52 h 83"/>
                <a:gd name="T4" fmla="*/ 10 w 73"/>
                <a:gd name="T5" fmla="*/ 56 h 83"/>
                <a:gd name="T6" fmla="*/ 73 w 73"/>
                <a:gd name="T7" fmla="*/ 83 h 83"/>
                <a:gd name="T8" fmla="*/ 10 w 73"/>
                <a:gd name="T9" fmla="*/ 11 h 83"/>
                <a:gd name="T10" fmla="*/ 0 w 73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3">
                  <a:moveTo>
                    <a:pt x="0" y="0"/>
                  </a:moveTo>
                  <a:lnTo>
                    <a:pt x="0" y="52"/>
                  </a:lnTo>
                  <a:lnTo>
                    <a:pt x="10" y="56"/>
                  </a:lnTo>
                  <a:lnTo>
                    <a:pt x="73" y="83"/>
                  </a:lnTo>
                  <a:lnTo>
                    <a:pt x="1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BE4C"/>
            </a:solidFill>
            <a:ln w="3175">
              <a:solidFill>
                <a:srgbClr val="6EBE4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46"/>
            <p:cNvSpPr>
              <a:spLocks/>
            </p:cNvSpPr>
            <p:nvPr/>
          </p:nvSpPr>
          <p:spPr bwMode="auto">
            <a:xfrm>
              <a:off x="15228888" y="2792413"/>
              <a:ext cx="642938" cy="136525"/>
            </a:xfrm>
            <a:custGeom>
              <a:avLst/>
              <a:gdLst>
                <a:gd name="T0" fmla="*/ 404 w 405"/>
                <a:gd name="T1" fmla="*/ 0 h 86"/>
                <a:gd name="T2" fmla="*/ 40 w 405"/>
                <a:gd name="T3" fmla="*/ 0 h 86"/>
                <a:gd name="T4" fmla="*/ 0 w 405"/>
                <a:gd name="T5" fmla="*/ 0 h 86"/>
                <a:gd name="T6" fmla="*/ 14 w 405"/>
                <a:gd name="T7" fmla="*/ 4 h 86"/>
                <a:gd name="T8" fmla="*/ 30 w 405"/>
                <a:gd name="T9" fmla="*/ 9 h 86"/>
                <a:gd name="T10" fmla="*/ 290 w 405"/>
                <a:gd name="T11" fmla="*/ 86 h 86"/>
                <a:gd name="T12" fmla="*/ 404 w 405"/>
                <a:gd name="T13" fmla="*/ 44 h 86"/>
                <a:gd name="T14" fmla="*/ 405 w 405"/>
                <a:gd name="T15" fmla="*/ 43 h 86"/>
                <a:gd name="T16" fmla="*/ 405 w 405"/>
                <a:gd name="T17" fmla="*/ 9 h 86"/>
                <a:gd name="T18" fmla="*/ 405 w 405"/>
                <a:gd name="T19" fmla="*/ 0 h 86"/>
                <a:gd name="T20" fmla="*/ 404 w 40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5" h="86">
                  <a:moveTo>
                    <a:pt x="404" y="0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14" y="4"/>
                  </a:lnTo>
                  <a:lnTo>
                    <a:pt x="30" y="9"/>
                  </a:lnTo>
                  <a:lnTo>
                    <a:pt x="290" y="86"/>
                  </a:lnTo>
                  <a:lnTo>
                    <a:pt x="404" y="44"/>
                  </a:lnTo>
                  <a:lnTo>
                    <a:pt x="405" y="43"/>
                  </a:lnTo>
                  <a:lnTo>
                    <a:pt x="405" y="9"/>
                  </a:lnTo>
                  <a:lnTo>
                    <a:pt x="405" y="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147"/>
            <p:cNvSpPr>
              <a:spLocks/>
            </p:cNvSpPr>
            <p:nvPr/>
          </p:nvSpPr>
          <p:spPr bwMode="auto">
            <a:xfrm>
              <a:off x="12917488" y="3260725"/>
              <a:ext cx="1433513" cy="444500"/>
            </a:xfrm>
            <a:custGeom>
              <a:avLst/>
              <a:gdLst>
                <a:gd name="T0" fmla="*/ 0 w 903"/>
                <a:gd name="T1" fmla="*/ 9 h 280"/>
                <a:gd name="T2" fmla="*/ 903 w 903"/>
                <a:gd name="T3" fmla="*/ 280 h 280"/>
                <a:gd name="T4" fmla="*/ 655 w 903"/>
                <a:gd name="T5" fmla="*/ 0 h 280"/>
                <a:gd name="T6" fmla="*/ 0 w 903"/>
                <a:gd name="T7" fmla="*/ 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3" h="280">
                  <a:moveTo>
                    <a:pt x="0" y="9"/>
                  </a:moveTo>
                  <a:lnTo>
                    <a:pt x="903" y="280"/>
                  </a:lnTo>
                  <a:lnTo>
                    <a:pt x="65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48"/>
            <p:cNvSpPr>
              <a:spLocks/>
            </p:cNvSpPr>
            <p:nvPr/>
          </p:nvSpPr>
          <p:spPr bwMode="auto">
            <a:xfrm>
              <a:off x="14303375" y="2792413"/>
              <a:ext cx="173038" cy="171450"/>
            </a:xfrm>
            <a:custGeom>
              <a:avLst/>
              <a:gdLst>
                <a:gd name="T0" fmla="*/ 109 w 109"/>
                <a:gd name="T1" fmla="*/ 0 h 108"/>
                <a:gd name="T2" fmla="*/ 26 w 109"/>
                <a:gd name="T3" fmla="*/ 0 h 108"/>
                <a:gd name="T4" fmla="*/ 24 w 109"/>
                <a:gd name="T5" fmla="*/ 9 h 108"/>
                <a:gd name="T6" fmla="*/ 0 w 109"/>
                <a:gd name="T7" fmla="*/ 108 h 108"/>
                <a:gd name="T8" fmla="*/ 100 w 109"/>
                <a:gd name="T9" fmla="*/ 9 h 108"/>
                <a:gd name="T10" fmla="*/ 109 w 109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109" y="0"/>
                  </a:moveTo>
                  <a:lnTo>
                    <a:pt x="26" y="0"/>
                  </a:lnTo>
                  <a:lnTo>
                    <a:pt x="24" y="9"/>
                  </a:lnTo>
                  <a:lnTo>
                    <a:pt x="0" y="108"/>
                  </a:lnTo>
                  <a:lnTo>
                    <a:pt x="100" y="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49"/>
            <p:cNvSpPr>
              <a:spLocks/>
            </p:cNvSpPr>
            <p:nvPr/>
          </p:nvSpPr>
          <p:spPr bwMode="auto">
            <a:xfrm>
              <a:off x="14351000" y="3487738"/>
              <a:ext cx="1050925" cy="271462"/>
            </a:xfrm>
            <a:custGeom>
              <a:avLst/>
              <a:gdLst>
                <a:gd name="T0" fmla="*/ 561 w 662"/>
                <a:gd name="T1" fmla="*/ 171 h 171"/>
                <a:gd name="T2" fmla="*/ 662 w 662"/>
                <a:gd name="T3" fmla="*/ 0 h 171"/>
                <a:gd name="T4" fmla="*/ 0 w 662"/>
                <a:gd name="T5" fmla="*/ 137 h 171"/>
                <a:gd name="T6" fmla="*/ 561 w 662"/>
                <a:gd name="T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171">
                  <a:moveTo>
                    <a:pt x="561" y="171"/>
                  </a:moveTo>
                  <a:lnTo>
                    <a:pt x="662" y="0"/>
                  </a:lnTo>
                  <a:lnTo>
                    <a:pt x="0" y="137"/>
                  </a:lnTo>
                  <a:lnTo>
                    <a:pt x="561" y="171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50"/>
            <p:cNvSpPr>
              <a:spLocks/>
            </p:cNvSpPr>
            <p:nvPr/>
          </p:nvSpPr>
          <p:spPr bwMode="auto">
            <a:xfrm>
              <a:off x="12801600" y="3275013"/>
              <a:ext cx="115888" cy="130175"/>
            </a:xfrm>
            <a:custGeom>
              <a:avLst/>
              <a:gdLst>
                <a:gd name="T0" fmla="*/ 0 w 73"/>
                <a:gd name="T1" fmla="*/ 29 h 82"/>
                <a:gd name="T2" fmla="*/ 0 w 73"/>
                <a:gd name="T3" fmla="*/ 82 h 82"/>
                <a:gd name="T4" fmla="*/ 10 w 73"/>
                <a:gd name="T5" fmla="*/ 71 h 82"/>
                <a:gd name="T6" fmla="*/ 73 w 73"/>
                <a:gd name="T7" fmla="*/ 0 h 82"/>
                <a:gd name="T8" fmla="*/ 10 w 73"/>
                <a:gd name="T9" fmla="*/ 25 h 82"/>
                <a:gd name="T10" fmla="*/ 0 w 73"/>
                <a:gd name="T11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82">
                  <a:moveTo>
                    <a:pt x="0" y="29"/>
                  </a:moveTo>
                  <a:lnTo>
                    <a:pt x="0" y="82"/>
                  </a:lnTo>
                  <a:lnTo>
                    <a:pt x="10" y="71"/>
                  </a:lnTo>
                  <a:lnTo>
                    <a:pt x="73" y="0"/>
                  </a:lnTo>
                  <a:lnTo>
                    <a:pt x="10" y="2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51"/>
            <p:cNvSpPr>
              <a:spLocks/>
            </p:cNvSpPr>
            <p:nvPr/>
          </p:nvSpPr>
          <p:spPr bwMode="auto">
            <a:xfrm>
              <a:off x="12801600" y="2792413"/>
              <a:ext cx="322263" cy="482600"/>
            </a:xfrm>
            <a:custGeom>
              <a:avLst/>
              <a:gdLst>
                <a:gd name="T0" fmla="*/ 203 w 203"/>
                <a:gd name="T1" fmla="*/ 0 h 304"/>
                <a:gd name="T2" fmla="*/ 0 w 203"/>
                <a:gd name="T3" fmla="*/ 0 h 304"/>
                <a:gd name="T4" fmla="*/ 0 w 203"/>
                <a:gd name="T5" fmla="*/ 98 h 304"/>
                <a:gd name="T6" fmla="*/ 10 w 203"/>
                <a:gd name="T7" fmla="*/ 126 h 304"/>
                <a:gd name="T8" fmla="*/ 73 w 203"/>
                <a:gd name="T9" fmla="*/ 304 h 304"/>
                <a:gd name="T10" fmla="*/ 199 w 203"/>
                <a:gd name="T11" fmla="*/ 9 h 304"/>
                <a:gd name="T12" fmla="*/ 203 w 20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304">
                  <a:moveTo>
                    <a:pt x="203" y="0"/>
                  </a:moveTo>
                  <a:lnTo>
                    <a:pt x="0" y="0"/>
                  </a:lnTo>
                  <a:lnTo>
                    <a:pt x="0" y="98"/>
                  </a:lnTo>
                  <a:lnTo>
                    <a:pt x="10" y="126"/>
                  </a:lnTo>
                  <a:lnTo>
                    <a:pt x="73" y="304"/>
                  </a:lnTo>
                  <a:lnTo>
                    <a:pt x="199" y="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CC2E2"/>
            </a:solidFill>
            <a:ln w="3175">
              <a:solidFill>
                <a:srgbClr val="4CC2E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52"/>
            <p:cNvSpPr>
              <a:spLocks/>
            </p:cNvSpPr>
            <p:nvPr/>
          </p:nvSpPr>
          <p:spPr bwMode="auto">
            <a:xfrm>
              <a:off x="14351000" y="2792413"/>
              <a:ext cx="814388" cy="912812"/>
            </a:xfrm>
            <a:custGeom>
              <a:avLst/>
              <a:gdLst>
                <a:gd name="T0" fmla="*/ 490 w 513"/>
                <a:gd name="T1" fmla="*/ 9 h 575"/>
                <a:gd name="T2" fmla="*/ 468 w 513"/>
                <a:gd name="T3" fmla="*/ 22 h 575"/>
                <a:gd name="T4" fmla="*/ 139 w 513"/>
                <a:gd name="T5" fmla="*/ 211 h 575"/>
                <a:gd name="T6" fmla="*/ 0 w 513"/>
                <a:gd name="T7" fmla="*/ 575 h 575"/>
                <a:gd name="T8" fmla="*/ 499 w 513"/>
                <a:gd name="T9" fmla="*/ 16 h 575"/>
                <a:gd name="T10" fmla="*/ 505 w 513"/>
                <a:gd name="T11" fmla="*/ 9 h 575"/>
                <a:gd name="T12" fmla="*/ 513 w 513"/>
                <a:gd name="T13" fmla="*/ 0 h 575"/>
                <a:gd name="T14" fmla="*/ 505 w 513"/>
                <a:gd name="T15" fmla="*/ 0 h 575"/>
                <a:gd name="T16" fmla="*/ 490 w 513"/>
                <a:gd name="T17" fmla="*/ 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3" h="575">
                  <a:moveTo>
                    <a:pt x="490" y="9"/>
                  </a:moveTo>
                  <a:lnTo>
                    <a:pt x="468" y="22"/>
                  </a:lnTo>
                  <a:lnTo>
                    <a:pt x="139" y="211"/>
                  </a:lnTo>
                  <a:lnTo>
                    <a:pt x="0" y="575"/>
                  </a:lnTo>
                  <a:lnTo>
                    <a:pt x="499" y="16"/>
                  </a:lnTo>
                  <a:lnTo>
                    <a:pt x="505" y="9"/>
                  </a:lnTo>
                  <a:lnTo>
                    <a:pt x="513" y="0"/>
                  </a:lnTo>
                  <a:lnTo>
                    <a:pt x="505" y="0"/>
                  </a:lnTo>
                  <a:lnTo>
                    <a:pt x="490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53"/>
            <p:cNvSpPr>
              <a:spLocks/>
            </p:cNvSpPr>
            <p:nvPr/>
          </p:nvSpPr>
          <p:spPr bwMode="auto">
            <a:xfrm>
              <a:off x="15184438" y="2792413"/>
              <a:ext cx="504825" cy="695325"/>
            </a:xfrm>
            <a:custGeom>
              <a:avLst/>
              <a:gdLst>
                <a:gd name="T0" fmla="*/ 58 w 318"/>
                <a:gd name="T1" fmla="*/ 9 h 438"/>
                <a:gd name="T2" fmla="*/ 42 w 318"/>
                <a:gd name="T3" fmla="*/ 4 h 438"/>
                <a:gd name="T4" fmla="*/ 28 w 318"/>
                <a:gd name="T5" fmla="*/ 0 h 438"/>
                <a:gd name="T6" fmla="*/ 0 w 318"/>
                <a:gd name="T7" fmla="*/ 0 h 438"/>
                <a:gd name="T8" fmla="*/ 3 w 318"/>
                <a:gd name="T9" fmla="*/ 9 h 438"/>
                <a:gd name="T10" fmla="*/ 3 w 318"/>
                <a:gd name="T11" fmla="*/ 11 h 438"/>
                <a:gd name="T12" fmla="*/ 137 w 318"/>
                <a:gd name="T13" fmla="*/ 438 h 438"/>
                <a:gd name="T14" fmla="*/ 318 w 318"/>
                <a:gd name="T15" fmla="*/ 86 h 438"/>
                <a:gd name="T16" fmla="*/ 58 w 318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38">
                  <a:moveTo>
                    <a:pt x="58" y="9"/>
                  </a:moveTo>
                  <a:lnTo>
                    <a:pt x="42" y="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3" y="9"/>
                  </a:lnTo>
                  <a:lnTo>
                    <a:pt x="3" y="11"/>
                  </a:lnTo>
                  <a:lnTo>
                    <a:pt x="137" y="438"/>
                  </a:lnTo>
                  <a:lnTo>
                    <a:pt x="318" y="86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54"/>
            <p:cNvSpPr>
              <a:spLocks/>
            </p:cNvSpPr>
            <p:nvPr/>
          </p:nvSpPr>
          <p:spPr bwMode="auto">
            <a:xfrm>
              <a:off x="13995400" y="3705225"/>
              <a:ext cx="639763" cy="111125"/>
            </a:xfrm>
            <a:custGeom>
              <a:avLst/>
              <a:gdLst>
                <a:gd name="T0" fmla="*/ 403 w 403"/>
                <a:gd name="T1" fmla="*/ 70 h 70"/>
                <a:gd name="T2" fmla="*/ 224 w 403"/>
                <a:gd name="T3" fmla="*/ 0 h 70"/>
                <a:gd name="T4" fmla="*/ 0 w 403"/>
                <a:gd name="T5" fmla="*/ 70 h 70"/>
                <a:gd name="T6" fmla="*/ 403 w 403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3" h="70">
                  <a:moveTo>
                    <a:pt x="403" y="70"/>
                  </a:moveTo>
                  <a:lnTo>
                    <a:pt x="224" y="0"/>
                  </a:lnTo>
                  <a:lnTo>
                    <a:pt x="0" y="70"/>
                  </a:lnTo>
                  <a:lnTo>
                    <a:pt x="403" y="7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5"/>
            <p:cNvSpPr>
              <a:spLocks/>
            </p:cNvSpPr>
            <p:nvPr/>
          </p:nvSpPr>
          <p:spPr bwMode="auto">
            <a:xfrm>
              <a:off x="12801600" y="2949575"/>
              <a:ext cx="115888" cy="325437"/>
            </a:xfrm>
            <a:custGeom>
              <a:avLst/>
              <a:gdLst>
                <a:gd name="T0" fmla="*/ 0 w 73"/>
                <a:gd name="T1" fmla="*/ 0 h 205"/>
                <a:gd name="T2" fmla="*/ 0 w 73"/>
                <a:gd name="T3" fmla="*/ 122 h 205"/>
                <a:gd name="T4" fmla="*/ 10 w 73"/>
                <a:gd name="T5" fmla="*/ 133 h 205"/>
                <a:gd name="T6" fmla="*/ 73 w 73"/>
                <a:gd name="T7" fmla="*/ 205 h 205"/>
                <a:gd name="T8" fmla="*/ 10 w 73"/>
                <a:gd name="T9" fmla="*/ 28 h 205"/>
                <a:gd name="T10" fmla="*/ 0 w 73"/>
                <a:gd name="T11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5">
                  <a:moveTo>
                    <a:pt x="0" y="0"/>
                  </a:moveTo>
                  <a:lnTo>
                    <a:pt x="0" y="122"/>
                  </a:lnTo>
                  <a:lnTo>
                    <a:pt x="10" y="133"/>
                  </a:lnTo>
                  <a:lnTo>
                    <a:pt x="73" y="205"/>
                  </a:lnTo>
                  <a:lnTo>
                    <a:pt x="1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56"/>
            <p:cNvSpPr>
              <a:spLocks/>
            </p:cNvSpPr>
            <p:nvPr/>
          </p:nvSpPr>
          <p:spPr bwMode="auto">
            <a:xfrm>
              <a:off x="13708063" y="2792413"/>
              <a:ext cx="595313" cy="171450"/>
            </a:xfrm>
            <a:custGeom>
              <a:avLst/>
              <a:gdLst>
                <a:gd name="T0" fmla="*/ 236 w 375"/>
                <a:gd name="T1" fmla="*/ 9 h 108"/>
                <a:gd name="T2" fmla="*/ 223 w 375"/>
                <a:gd name="T3" fmla="*/ 0 h 108"/>
                <a:gd name="T4" fmla="*/ 0 w 375"/>
                <a:gd name="T5" fmla="*/ 0 h 108"/>
                <a:gd name="T6" fmla="*/ 31 w 375"/>
                <a:gd name="T7" fmla="*/ 9 h 108"/>
                <a:gd name="T8" fmla="*/ 375 w 375"/>
                <a:gd name="T9" fmla="*/ 108 h 108"/>
                <a:gd name="T10" fmla="*/ 236 w 375"/>
                <a:gd name="T11" fmla="*/ 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108">
                  <a:moveTo>
                    <a:pt x="236" y="9"/>
                  </a:moveTo>
                  <a:lnTo>
                    <a:pt x="223" y="0"/>
                  </a:lnTo>
                  <a:lnTo>
                    <a:pt x="0" y="0"/>
                  </a:lnTo>
                  <a:lnTo>
                    <a:pt x="31" y="9"/>
                  </a:lnTo>
                  <a:lnTo>
                    <a:pt x="375" y="108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707372"/>
            </a:solidFill>
            <a:ln w="3175">
              <a:solidFill>
                <a:srgbClr val="707372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57"/>
            <p:cNvSpPr>
              <a:spLocks/>
            </p:cNvSpPr>
            <p:nvPr/>
          </p:nvSpPr>
          <p:spPr bwMode="auto">
            <a:xfrm>
              <a:off x="15401925" y="2860675"/>
              <a:ext cx="469900" cy="627062"/>
            </a:xfrm>
            <a:custGeom>
              <a:avLst/>
              <a:gdLst>
                <a:gd name="T0" fmla="*/ 295 w 296"/>
                <a:gd name="T1" fmla="*/ 1 h 395"/>
                <a:gd name="T2" fmla="*/ 181 w 296"/>
                <a:gd name="T3" fmla="*/ 43 h 395"/>
                <a:gd name="T4" fmla="*/ 0 w 296"/>
                <a:gd name="T5" fmla="*/ 395 h 395"/>
                <a:gd name="T6" fmla="*/ 295 w 296"/>
                <a:gd name="T7" fmla="*/ 120 h 395"/>
                <a:gd name="T8" fmla="*/ 296 w 296"/>
                <a:gd name="T9" fmla="*/ 119 h 395"/>
                <a:gd name="T10" fmla="*/ 296 w 296"/>
                <a:gd name="T11" fmla="*/ 0 h 395"/>
                <a:gd name="T12" fmla="*/ 295 w 296"/>
                <a:gd name="T13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" h="395">
                  <a:moveTo>
                    <a:pt x="295" y="1"/>
                  </a:moveTo>
                  <a:lnTo>
                    <a:pt x="181" y="43"/>
                  </a:lnTo>
                  <a:lnTo>
                    <a:pt x="0" y="395"/>
                  </a:lnTo>
                  <a:lnTo>
                    <a:pt x="295" y="120"/>
                  </a:lnTo>
                  <a:lnTo>
                    <a:pt x="296" y="119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58"/>
            <p:cNvSpPr>
              <a:spLocks/>
            </p:cNvSpPr>
            <p:nvPr/>
          </p:nvSpPr>
          <p:spPr bwMode="auto">
            <a:xfrm>
              <a:off x="15552738" y="3687763"/>
              <a:ext cx="319088" cy="128587"/>
            </a:xfrm>
            <a:custGeom>
              <a:avLst/>
              <a:gdLst>
                <a:gd name="T0" fmla="*/ 13 w 201"/>
                <a:gd name="T1" fmla="*/ 57 h 81"/>
                <a:gd name="T2" fmla="*/ 0 w 201"/>
                <a:gd name="T3" fmla="*/ 81 h 81"/>
                <a:gd name="T4" fmla="*/ 200 w 201"/>
                <a:gd name="T5" fmla="*/ 81 h 81"/>
                <a:gd name="T6" fmla="*/ 201 w 201"/>
                <a:gd name="T7" fmla="*/ 81 h 81"/>
                <a:gd name="T8" fmla="*/ 201 w 201"/>
                <a:gd name="T9" fmla="*/ 0 h 81"/>
                <a:gd name="T10" fmla="*/ 200 w 201"/>
                <a:gd name="T11" fmla="*/ 0 h 81"/>
                <a:gd name="T12" fmla="*/ 13 w 201"/>
                <a:gd name="T13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81">
                  <a:moveTo>
                    <a:pt x="13" y="57"/>
                  </a:moveTo>
                  <a:lnTo>
                    <a:pt x="0" y="81"/>
                  </a:lnTo>
                  <a:lnTo>
                    <a:pt x="200" y="81"/>
                  </a:lnTo>
                  <a:lnTo>
                    <a:pt x="201" y="81"/>
                  </a:lnTo>
                  <a:lnTo>
                    <a:pt x="201" y="0"/>
                  </a:lnTo>
                  <a:lnTo>
                    <a:pt x="200" y="0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59"/>
            <p:cNvSpPr>
              <a:spLocks/>
            </p:cNvSpPr>
            <p:nvPr/>
          </p:nvSpPr>
          <p:spPr bwMode="auto">
            <a:xfrm>
              <a:off x="13303250" y="3705225"/>
              <a:ext cx="1047750" cy="111125"/>
            </a:xfrm>
            <a:custGeom>
              <a:avLst/>
              <a:gdLst>
                <a:gd name="T0" fmla="*/ 436 w 660"/>
                <a:gd name="T1" fmla="*/ 70 h 70"/>
                <a:gd name="T2" fmla="*/ 660 w 660"/>
                <a:gd name="T3" fmla="*/ 0 h 70"/>
                <a:gd name="T4" fmla="*/ 0 w 660"/>
                <a:gd name="T5" fmla="*/ 70 h 70"/>
                <a:gd name="T6" fmla="*/ 436 w 66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0" h="70">
                  <a:moveTo>
                    <a:pt x="436" y="70"/>
                  </a:moveTo>
                  <a:lnTo>
                    <a:pt x="660" y="0"/>
                  </a:lnTo>
                  <a:lnTo>
                    <a:pt x="0" y="70"/>
                  </a:lnTo>
                  <a:lnTo>
                    <a:pt x="436" y="7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160"/>
            <p:cNvSpPr>
              <a:spLocks/>
            </p:cNvSpPr>
            <p:nvPr/>
          </p:nvSpPr>
          <p:spPr bwMode="auto">
            <a:xfrm>
              <a:off x="12917488" y="2792413"/>
              <a:ext cx="555625" cy="482600"/>
            </a:xfrm>
            <a:custGeom>
              <a:avLst/>
              <a:gdLst>
                <a:gd name="T0" fmla="*/ 350 w 350"/>
                <a:gd name="T1" fmla="*/ 0 h 304"/>
                <a:gd name="T2" fmla="*/ 130 w 350"/>
                <a:gd name="T3" fmla="*/ 0 h 304"/>
                <a:gd name="T4" fmla="*/ 126 w 350"/>
                <a:gd name="T5" fmla="*/ 9 h 304"/>
                <a:gd name="T6" fmla="*/ 0 w 350"/>
                <a:gd name="T7" fmla="*/ 304 h 304"/>
                <a:gd name="T8" fmla="*/ 339 w 350"/>
                <a:gd name="T9" fmla="*/ 9 h 304"/>
                <a:gd name="T10" fmla="*/ 350 w 350"/>
                <a:gd name="T1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" h="304">
                  <a:moveTo>
                    <a:pt x="350" y="0"/>
                  </a:moveTo>
                  <a:lnTo>
                    <a:pt x="130" y="0"/>
                  </a:lnTo>
                  <a:lnTo>
                    <a:pt x="126" y="9"/>
                  </a:lnTo>
                  <a:lnTo>
                    <a:pt x="0" y="304"/>
                  </a:lnTo>
                  <a:lnTo>
                    <a:pt x="339" y="9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E74783"/>
            </a:solidFill>
            <a:ln w="3175">
              <a:solidFill>
                <a:srgbClr val="E74783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161"/>
            <p:cNvSpPr>
              <a:spLocks/>
            </p:cNvSpPr>
            <p:nvPr/>
          </p:nvSpPr>
          <p:spPr bwMode="auto">
            <a:xfrm>
              <a:off x="15401925" y="3276600"/>
              <a:ext cx="469900" cy="211137"/>
            </a:xfrm>
            <a:custGeom>
              <a:avLst/>
              <a:gdLst>
                <a:gd name="T0" fmla="*/ 295 w 296"/>
                <a:gd name="T1" fmla="*/ 0 h 133"/>
                <a:gd name="T2" fmla="*/ 0 w 296"/>
                <a:gd name="T3" fmla="*/ 133 h 133"/>
                <a:gd name="T4" fmla="*/ 295 w 296"/>
                <a:gd name="T5" fmla="*/ 131 h 133"/>
                <a:gd name="T6" fmla="*/ 296 w 296"/>
                <a:gd name="T7" fmla="*/ 131 h 133"/>
                <a:gd name="T8" fmla="*/ 296 w 296"/>
                <a:gd name="T9" fmla="*/ 0 h 133"/>
                <a:gd name="T10" fmla="*/ 295 w 296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133">
                  <a:moveTo>
                    <a:pt x="295" y="0"/>
                  </a:moveTo>
                  <a:lnTo>
                    <a:pt x="0" y="133"/>
                  </a:lnTo>
                  <a:lnTo>
                    <a:pt x="295" y="131"/>
                  </a:lnTo>
                  <a:lnTo>
                    <a:pt x="296" y="131"/>
                  </a:lnTo>
                  <a:lnTo>
                    <a:pt x="296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62"/>
            <p:cNvSpPr>
              <a:spLocks/>
            </p:cNvSpPr>
            <p:nvPr/>
          </p:nvSpPr>
          <p:spPr bwMode="auto">
            <a:xfrm>
              <a:off x="14303375" y="2792413"/>
              <a:ext cx="849313" cy="334962"/>
            </a:xfrm>
            <a:custGeom>
              <a:avLst/>
              <a:gdLst>
                <a:gd name="T0" fmla="*/ 498 w 535"/>
                <a:gd name="T1" fmla="*/ 22 h 211"/>
                <a:gd name="T2" fmla="*/ 520 w 535"/>
                <a:gd name="T3" fmla="*/ 9 h 211"/>
                <a:gd name="T4" fmla="*/ 535 w 535"/>
                <a:gd name="T5" fmla="*/ 0 h 211"/>
                <a:gd name="T6" fmla="*/ 508 w 535"/>
                <a:gd name="T7" fmla="*/ 0 h 211"/>
                <a:gd name="T8" fmla="*/ 465 w 535"/>
                <a:gd name="T9" fmla="*/ 9 h 211"/>
                <a:gd name="T10" fmla="*/ 0 w 535"/>
                <a:gd name="T11" fmla="*/ 108 h 211"/>
                <a:gd name="T12" fmla="*/ 169 w 535"/>
                <a:gd name="T13" fmla="*/ 211 h 211"/>
                <a:gd name="T14" fmla="*/ 498 w 535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5" h="211">
                  <a:moveTo>
                    <a:pt x="498" y="22"/>
                  </a:moveTo>
                  <a:lnTo>
                    <a:pt x="520" y="9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465" y="9"/>
                  </a:lnTo>
                  <a:lnTo>
                    <a:pt x="0" y="108"/>
                  </a:lnTo>
                  <a:lnTo>
                    <a:pt x="169" y="211"/>
                  </a:lnTo>
                  <a:lnTo>
                    <a:pt x="498" y="22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63"/>
            <p:cNvSpPr>
              <a:spLocks/>
            </p:cNvSpPr>
            <p:nvPr/>
          </p:nvSpPr>
          <p:spPr bwMode="auto">
            <a:xfrm>
              <a:off x="14270038" y="2792413"/>
              <a:ext cx="74613" cy="171450"/>
            </a:xfrm>
            <a:custGeom>
              <a:avLst/>
              <a:gdLst>
                <a:gd name="T0" fmla="*/ 47 w 47"/>
                <a:gd name="T1" fmla="*/ 0 h 108"/>
                <a:gd name="T2" fmla="*/ 0 w 47"/>
                <a:gd name="T3" fmla="*/ 0 h 108"/>
                <a:gd name="T4" fmla="*/ 2 w 47"/>
                <a:gd name="T5" fmla="*/ 9 h 108"/>
                <a:gd name="T6" fmla="*/ 21 w 47"/>
                <a:gd name="T7" fmla="*/ 108 h 108"/>
                <a:gd name="T8" fmla="*/ 45 w 47"/>
                <a:gd name="T9" fmla="*/ 9 h 108"/>
                <a:gd name="T10" fmla="*/ 47 w 4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108">
                  <a:moveTo>
                    <a:pt x="47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21" y="108"/>
                  </a:lnTo>
                  <a:lnTo>
                    <a:pt x="45" y="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64"/>
            <p:cNvSpPr>
              <a:spLocks/>
            </p:cNvSpPr>
            <p:nvPr/>
          </p:nvSpPr>
          <p:spPr bwMode="auto">
            <a:xfrm>
              <a:off x="14351000" y="3182938"/>
              <a:ext cx="1050925" cy="522287"/>
            </a:xfrm>
            <a:custGeom>
              <a:avLst/>
              <a:gdLst>
                <a:gd name="T0" fmla="*/ 0 w 662"/>
                <a:gd name="T1" fmla="*/ 329 h 329"/>
                <a:gd name="T2" fmla="*/ 662 w 662"/>
                <a:gd name="T3" fmla="*/ 192 h 329"/>
                <a:gd name="T4" fmla="*/ 410 w 662"/>
                <a:gd name="T5" fmla="*/ 0 h 329"/>
                <a:gd name="T6" fmla="*/ 0 w 662"/>
                <a:gd name="T7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2" h="329">
                  <a:moveTo>
                    <a:pt x="0" y="329"/>
                  </a:moveTo>
                  <a:lnTo>
                    <a:pt x="662" y="192"/>
                  </a:lnTo>
                  <a:lnTo>
                    <a:pt x="410" y="0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165"/>
            <p:cNvSpPr>
              <a:spLocks/>
            </p:cNvSpPr>
            <p:nvPr/>
          </p:nvSpPr>
          <p:spPr bwMode="auto">
            <a:xfrm>
              <a:off x="15401925" y="3487738"/>
              <a:ext cx="171450" cy="328612"/>
            </a:xfrm>
            <a:custGeom>
              <a:avLst/>
              <a:gdLst>
                <a:gd name="T0" fmla="*/ 95 w 108"/>
                <a:gd name="T1" fmla="*/ 207 h 207"/>
                <a:gd name="T2" fmla="*/ 108 w 108"/>
                <a:gd name="T3" fmla="*/ 183 h 207"/>
                <a:gd name="T4" fmla="*/ 0 w 108"/>
                <a:gd name="T5" fmla="*/ 0 h 207"/>
                <a:gd name="T6" fmla="*/ 5 w 108"/>
                <a:gd name="T7" fmla="*/ 207 h 207"/>
                <a:gd name="T8" fmla="*/ 95 w 108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7">
                  <a:moveTo>
                    <a:pt x="95" y="207"/>
                  </a:moveTo>
                  <a:lnTo>
                    <a:pt x="108" y="183"/>
                  </a:lnTo>
                  <a:lnTo>
                    <a:pt x="0" y="0"/>
                  </a:lnTo>
                  <a:lnTo>
                    <a:pt x="5" y="207"/>
                  </a:lnTo>
                  <a:lnTo>
                    <a:pt x="95" y="20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166"/>
            <p:cNvSpPr>
              <a:spLocks/>
            </p:cNvSpPr>
            <p:nvPr/>
          </p:nvSpPr>
          <p:spPr bwMode="auto">
            <a:xfrm>
              <a:off x="13957300" y="2963863"/>
              <a:ext cx="393700" cy="741362"/>
            </a:xfrm>
            <a:custGeom>
              <a:avLst/>
              <a:gdLst>
                <a:gd name="T0" fmla="*/ 0 w 248"/>
                <a:gd name="T1" fmla="*/ 187 h 467"/>
                <a:gd name="T2" fmla="*/ 248 w 248"/>
                <a:gd name="T3" fmla="*/ 467 h 467"/>
                <a:gd name="T4" fmla="*/ 218 w 248"/>
                <a:gd name="T5" fmla="*/ 0 h 467"/>
                <a:gd name="T6" fmla="*/ 0 w 248"/>
                <a:gd name="T7" fmla="*/ 18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467">
                  <a:moveTo>
                    <a:pt x="0" y="187"/>
                  </a:moveTo>
                  <a:lnTo>
                    <a:pt x="248" y="467"/>
                  </a:lnTo>
                  <a:lnTo>
                    <a:pt x="218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167"/>
            <p:cNvSpPr>
              <a:spLocks/>
            </p:cNvSpPr>
            <p:nvPr/>
          </p:nvSpPr>
          <p:spPr bwMode="auto">
            <a:xfrm>
              <a:off x="12801600" y="3225800"/>
              <a:ext cx="115888" cy="95250"/>
            </a:xfrm>
            <a:custGeom>
              <a:avLst/>
              <a:gdLst>
                <a:gd name="T0" fmla="*/ 0 w 73"/>
                <a:gd name="T1" fmla="*/ 0 h 60"/>
                <a:gd name="T2" fmla="*/ 0 w 73"/>
                <a:gd name="T3" fmla="*/ 60 h 60"/>
                <a:gd name="T4" fmla="*/ 10 w 73"/>
                <a:gd name="T5" fmla="*/ 56 h 60"/>
                <a:gd name="T6" fmla="*/ 73 w 73"/>
                <a:gd name="T7" fmla="*/ 31 h 60"/>
                <a:gd name="T8" fmla="*/ 10 w 73"/>
                <a:gd name="T9" fmla="*/ 4 h 60"/>
                <a:gd name="T10" fmla="*/ 0 w 73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60">
                  <a:moveTo>
                    <a:pt x="0" y="0"/>
                  </a:moveTo>
                  <a:lnTo>
                    <a:pt x="0" y="60"/>
                  </a:lnTo>
                  <a:lnTo>
                    <a:pt x="10" y="56"/>
                  </a:lnTo>
                  <a:lnTo>
                    <a:pt x="73" y="3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168"/>
            <p:cNvSpPr>
              <a:spLocks/>
            </p:cNvSpPr>
            <p:nvPr/>
          </p:nvSpPr>
          <p:spPr bwMode="auto">
            <a:xfrm>
              <a:off x="12917488" y="2792413"/>
              <a:ext cx="1385888" cy="482600"/>
            </a:xfrm>
            <a:custGeom>
              <a:avLst/>
              <a:gdLst>
                <a:gd name="T0" fmla="*/ 498 w 873"/>
                <a:gd name="T1" fmla="*/ 0 h 304"/>
                <a:gd name="T2" fmla="*/ 351 w 873"/>
                <a:gd name="T3" fmla="*/ 0 h 304"/>
                <a:gd name="T4" fmla="*/ 350 w 873"/>
                <a:gd name="T5" fmla="*/ 0 h 304"/>
                <a:gd name="T6" fmla="*/ 339 w 873"/>
                <a:gd name="T7" fmla="*/ 9 h 304"/>
                <a:gd name="T8" fmla="*/ 0 w 873"/>
                <a:gd name="T9" fmla="*/ 304 h 304"/>
                <a:gd name="T10" fmla="*/ 873 w 873"/>
                <a:gd name="T11" fmla="*/ 108 h 304"/>
                <a:gd name="T12" fmla="*/ 529 w 873"/>
                <a:gd name="T13" fmla="*/ 9 h 304"/>
                <a:gd name="T14" fmla="*/ 498 w 873"/>
                <a:gd name="T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3" h="304">
                  <a:moveTo>
                    <a:pt x="498" y="0"/>
                  </a:moveTo>
                  <a:lnTo>
                    <a:pt x="351" y="0"/>
                  </a:lnTo>
                  <a:lnTo>
                    <a:pt x="350" y="0"/>
                  </a:lnTo>
                  <a:lnTo>
                    <a:pt x="339" y="9"/>
                  </a:lnTo>
                  <a:lnTo>
                    <a:pt x="0" y="304"/>
                  </a:lnTo>
                  <a:lnTo>
                    <a:pt x="873" y="108"/>
                  </a:lnTo>
                  <a:lnTo>
                    <a:pt x="529" y="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32726"/>
            </a:solidFill>
            <a:ln w="3175">
              <a:solidFill>
                <a:srgbClr val="E3272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169"/>
            <p:cNvSpPr>
              <a:spLocks/>
            </p:cNvSpPr>
            <p:nvPr/>
          </p:nvSpPr>
          <p:spPr bwMode="auto">
            <a:xfrm>
              <a:off x="15401925" y="3049588"/>
              <a:ext cx="469900" cy="438150"/>
            </a:xfrm>
            <a:custGeom>
              <a:avLst/>
              <a:gdLst>
                <a:gd name="T0" fmla="*/ 295 w 296"/>
                <a:gd name="T1" fmla="*/ 1 h 276"/>
                <a:gd name="T2" fmla="*/ 0 w 296"/>
                <a:gd name="T3" fmla="*/ 276 h 276"/>
                <a:gd name="T4" fmla="*/ 295 w 296"/>
                <a:gd name="T5" fmla="*/ 143 h 276"/>
                <a:gd name="T6" fmla="*/ 296 w 296"/>
                <a:gd name="T7" fmla="*/ 143 h 276"/>
                <a:gd name="T8" fmla="*/ 296 w 296"/>
                <a:gd name="T9" fmla="*/ 0 h 276"/>
                <a:gd name="T10" fmla="*/ 295 w 296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6">
                  <a:moveTo>
                    <a:pt x="295" y="1"/>
                  </a:moveTo>
                  <a:lnTo>
                    <a:pt x="0" y="276"/>
                  </a:lnTo>
                  <a:lnTo>
                    <a:pt x="295" y="143"/>
                  </a:lnTo>
                  <a:lnTo>
                    <a:pt x="296" y="143"/>
                  </a:lnTo>
                  <a:lnTo>
                    <a:pt x="296" y="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170"/>
            <p:cNvSpPr>
              <a:spLocks/>
            </p:cNvSpPr>
            <p:nvPr/>
          </p:nvSpPr>
          <p:spPr bwMode="auto">
            <a:xfrm>
              <a:off x="15001875" y="2792413"/>
              <a:ext cx="400050" cy="695325"/>
            </a:xfrm>
            <a:custGeom>
              <a:avLst/>
              <a:gdLst>
                <a:gd name="T0" fmla="*/ 118 w 252"/>
                <a:gd name="T1" fmla="*/ 9 h 438"/>
                <a:gd name="T2" fmla="*/ 115 w 252"/>
                <a:gd name="T3" fmla="*/ 0 h 438"/>
                <a:gd name="T4" fmla="*/ 108 w 252"/>
                <a:gd name="T5" fmla="*/ 0 h 438"/>
                <a:gd name="T6" fmla="*/ 104 w 252"/>
                <a:gd name="T7" fmla="*/ 9 h 438"/>
                <a:gd name="T8" fmla="*/ 102 w 252"/>
                <a:gd name="T9" fmla="*/ 14 h 438"/>
                <a:gd name="T10" fmla="*/ 0 w 252"/>
                <a:gd name="T11" fmla="*/ 246 h 438"/>
                <a:gd name="T12" fmla="*/ 252 w 252"/>
                <a:gd name="T13" fmla="*/ 438 h 438"/>
                <a:gd name="T14" fmla="*/ 118 w 252"/>
                <a:gd name="T15" fmla="*/ 11 h 438"/>
                <a:gd name="T16" fmla="*/ 118 w 252"/>
                <a:gd name="T17" fmla="*/ 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38">
                  <a:moveTo>
                    <a:pt x="118" y="9"/>
                  </a:moveTo>
                  <a:lnTo>
                    <a:pt x="115" y="0"/>
                  </a:lnTo>
                  <a:lnTo>
                    <a:pt x="108" y="0"/>
                  </a:lnTo>
                  <a:lnTo>
                    <a:pt x="104" y="9"/>
                  </a:lnTo>
                  <a:lnTo>
                    <a:pt x="102" y="14"/>
                  </a:lnTo>
                  <a:lnTo>
                    <a:pt x="0" y="246"/>
                  </a:lnTo>
                  <a:lnTo>
                    <a:pt x="252" y="438"/>
                  </a:lnTo>
                  <a:lnTo>
                    <a:pt x="118" y="11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171"/>
            <p:cNvSpPr>
              <a:spLocks/>
            </p:cNvSpPr>
            <p:nvPr/>
          </p:nvSpPr>
          <p:spPr bwMode="auto">
            <a:xfrm>
              <a:off x="14351000" y="3705225"/>
              <a:ext cx="922338" cy="111125"/>
            </a:xfrm>
            <a:custGeom>
              <a:avLst/>
              <a:gdLst>
                <a:gd name="T0" fmla="*/ 0 w 581"/>
                <a:gd name="T1" fmla="*/ 0 h 70"/>
                <a:gd name="T2" fmla="*/ 179 w 581"/>
                <a:gd name="T3" fmla="*/ 70 h 70"/>
                <a:gd name="T4" fmla="*/ 581 w 581"/>
                <a:gd name="T5" fmla="*/ 70 h 70"/>
                <a:gd name="T6" fmla="*/ 561 w 581"/>
                <a:gd name="T7" fmla="*/ 34 h 70"/>
                <a:gd name="T8" fmla="*/ 0 w 581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" h="70">
                  <a:moveTo>
                    <a:pt x="0" y="0"/>
                  </a:moveTo>
                  <a:lnTo>
                    <a:pt x="179" y="70"/>
                  </a:lnTo>
                  <a:lnTo>
                    <a:pt x="581" y="70"/>
                  </a:lnTo>
                  <a:lnTo>
                    <a:pt x="561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172"/>
            <p:cNvSpPr>
              <a:spLocks/>
            </p:cNvSpPr>
            <p:nvPr/>
          </p:nvSpPr>
          <p:spPr bwMode="auto">
            <a:xfrm>
              <a:off x="12917488" y="3275013"/>
              <a:ext cx="1433513" cy="541337"/>
            </a:xfrm>
            <a:custGeom>
              <a:avLst/>
              <a:gdLst>
                <a:gd name="T0" fmla="*/ 179 w 903"/>
                <a:gd name="T1" fmla="*/ 336 h 341"/>
                <a:gd name="T2" fmla="*/ 182 w 903"/>
                <a:gd name="T3" fmla="*/ 341 h 341"/>
                <a:gd name="T4" fmla="*/ 243 w 903"/>
                <a:gd name="T5" fmla="*/ 341 h 341"/>
                <a:gd name="T6" fmla="*/ 903 w 903"/>
                <a:gd name="T7" fmla="*/ 271 h 341"/>
                <a:gd name="T8" fmla="*/ 0 w 903"/>
                <a:gd name="T9" fmla="*/ 0 h 341"/>
                <a:gd name="T10" fmla="*/ 179 w 903"/>
                <a:gd name="T11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341">
                  <a:moveTo>
                    <a:pt x="179" y="336"/>
                  </a:moveTo>
                  <a:lnTo>
                    <a:pt x="182" y="341"/>
                  </a:lnTo>
                  <a:lnTo>
                    <a:pt x="243" y="341"/>
                  </a:lnTo>
                  <a:lnTo>
                    <a:pt x="903" y="271"/>
                  </a:lnTo>
                  <a:lnTo>
                    <a:pt x="0" y="0"/>
                  </a:lnTo>
                  <a:lnTo>
                    <a:pt x="179" y="336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73"/>
            <p:cNvSpPr>
              <a:spLocks/>
            </p:cNvSpPr>
            <p:nvPr/>
          </p:nvSpPr>
          <p:spPr bwMode="auto">
            <a:xfrm>
              <a:off x="14062075" y="2792413"/>
              <a:ext cx="241300" cy="171450"/>
            </a:xfrm>
            <a:custGeom>
              <a:avLst/>
              <a:gdLst>
                <a:gd name="T0" fmla="*/ 152 w 152"/>
                <a:gd name="T1" fmla="*/ 108 h 108"/>
                <a:gd name="T2" fmla="*/ 133 w 152"/>
                <a:gd name="T3" fmla="*/ 9 h 108"/>
                <a:gd name="T4" fmla="*/ 131 w 152"/>
                <a:gd name="T5" fmla="*/ 0 h 108"/>
                <a:gd name="T6" fmla="*/ 0 w 152"/>
                <a:gd name="T7" fmla="*/ 0 h 108"/>
                <a:gd name="T8" fmla="*/ 13 w 152"/>
                <a:gd name="T9" fmla="*/ 9 h 108"/>
                <a:gd name="T10" fmla="*/ 152 w 152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08">
                  <a:moveTo>
                    <a:pt x="152" y="108"/>
                  </a:moveTo>
                  <a:lnTo>
                    <a:pt x="133" y="9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2" y="108"/>
                  </a:lnTo>
                  <a:close/>
                </a:path>
              </a:pathLst>
            </a:custGeom>
            <a:solidFill>
              <a:srgbClr val="498BCA"/>
            </a:solidFill>
            <a:ln w="3175">
              <a:solidFill>
                <a:srgbClr val="498BC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74"/>
            <p:cNvSpPr>
              <a:spLocks/>
            </p:cNvSpPr>
            <p:nvPr/>
          </p:nvSpPr>
          <p:spPr bwMode="auto">
            <a:xfrm>
              <a:off x="13903325" y="3136900"/>
              <a:ext cx="395288" cy="400050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75"/>
            <p:cNvSpPr>
              <a:spLocks/>
            </p:cNvSpPr>
            <p:nvPr/>
          </p:nvSpPr>
          <p:spPr bwMode="auto">
            <a:xfrm>
              <a:off x="14747875" y="3143250"/>
              <a:ext cx="441325" cy="393700"/>
            </a:xfrm>
            <a:custGeom>
              <a:avLst/>
              <a:gdLst>
                <a:gd name="T0" fmla="*/ 200 w 278"/>
                <a:gd name="T1" fmla="*/ 0 h 248"/>
                <a:gd name="T2" fmla="*/ 139 w 278"/>
                <a:gd name="T3" fmla="*/ 169 h 248"/>
                <a:gd name="T4" fmla="*/ 77 w 278"/>
                <a:gd name="T5" fmla="*/ 0 h 248"/>
                <a:gd name="T6" fmla="*/ 0 w 278"/>
                <a:gd name="T7" fmla="*/ 0 h 248"/>
                <a:gd name="T8" fmla="*/ 102 w 278"/>
                <a:gd name="T9" fmla="*/ 248 h 248"/>
                <a:gd name="T10" fmla="*/ 176 w 278"/>
                <a:gd name="T11" fmla="*/ 248 h 248"/>
                <a:gd name="T12" fmla="*/ 278 w 278"/>
                <a:gd name="T13" fmla="*/ 0 h 248"/>
                <a:gd name="T14" fmla="*/ 200 w 278"/>
                <a:gd name="T1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48">
                  <a:moveTo>
                    <a:pt x="200" y="0"/>
                  </a:moveTo>
                  <a:lnTo>
                    <a:pt x="139" y="169"/>
                  </a:lnTo>
                  <a:lnTo>
                    <a:pt x="77" y="0"/>
                  </a:lnTo>
                  <a:lnTo>
                    <a:pt x="0" y="0"/>
                  </a:lnTo>
                  <a:lnTo>
                    <a:pt x="102" y="248"/>
                  </a:lnTo>
                  <a:lnTo>
                    <a:pt x="176" y="248"/>
                  </a:lnTo>
                  <a:lnTo>
                    <a:pt x="278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76"/>
            <p:cNvSpPr>
              <a:spLocks noEditPoints="1"/>
            </p:cNvSpPr>
            <p:nvPr/>
          </p:nvSpPr>
          <p:spPr bwMode="auto">
            <a:xfrm>
              <a:off x="13454063" y="3136900"/>
              <a:ext cx="409575" cy="406400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77"/>
            <p:cNvSpPr>
              <a:spLocks/>
            </p:cNvSpPr>
            <p:nvPr/>
          </p:nvSpPr>
          <p:spPr bwMode="auto">
            <a:xfrm>
              <a:off x="13087350" y="3025775"/>
              <a:ext cx="355600" cy="511175"/>
            </a:xfrm>
            <a:custGeom>
              <a:avLst/>
              <a:gdLst>
                <a:gd name="T0" fmla="*/ 224 w 224"/>
                <a:gd name="T1" fmla="*/ 259 h 322"/>
                <a:gd name="T2" fmla="*/ 69 w 224"/>
                <a:gd name="T3" fmla="*/ 259 h 322"/>
                <a:gd name="T4" fmla="*/ 69 w 224"/>
                <a:gd name="T5" fmla="*/ 0 h 322"/>
                <a:gd name="T6" fmla="*/ 0 w 224"/>
                <a:gd name="T7" fmla="*/ 0 h 322"/>
                <a:gd name="T8" fmla="*/ 0 w 224"/>
                <a:gd name="T9" fmla="*/ 322 h 322"/>
                <a:gd name="T10" fmla="*/ 224 w 224"/>
                <a:gd name="T11" fmla="*/ 322 h 322"/>
                <a:gd name="T12" fmla="*/ 224 w 224"/>
                <a:gd name="T13" fmla="*/ 2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22">
                  <a:moveTo>
                    <a:pt x="224" y="259"/>
                  </a:moveTo>
                  <a:lnTo>
                    <a:pt x="69" y="259"/>
                  </a:lnTo>
                  <a:lnTo>
                    <a:pt x="69" y="0"/>
                  </a:lnTo>
                  <a:lnTo>
                    <a:pt x="0" y="0"/>
                  </a:lnTo>
                  <a:lnTo>
                    <a:pt x="0" y="322"/>
                  </a:lnTo>
                  <a:lnTo>
                    <a:pt x="224" y="322"/>
                  </a:lnTo>
                  <a:lnTo>
                    <a:pt x="224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78"/>
            <p:cNvSpPr>
              <a:spLocks noEditPoints="1"/>
            </p:cNvSpPr>
            <p:nvPr/>
          </p:nvSpPr>
          <p:spPr bwMode="auto">
            <a:xfrm>
              <a:off x="15173325" y="3136900"/>
              <a:ext cx="422275" cy="406400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79"/>
            <p:cNvSpPr>
              <a:spLocks noEditPoints="1"/>
            </p:cNvSpPr>
            <p:nvPr/>
          </p:nvSpPr>
          <p:spPr bwMode="auto">
            <a:xfrm>
              <a:off x="14341475" y="3136900"/>
              <a:ext cx="422275" cy="406400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70861" y="5119164"/>
            <a:ext cx="3077528" cy="280831"/>
            <a:chOff x="146050" y="879475"/>
            <a:chExt cx="12192000" cy="1112838"/>
          </a:xfrm>
          <a:solidFill>
            <a:schemeClr val="accent6"/>
          </a:solidFill>
        </p:grpSpPr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46050" y="935038"/>
              <a:ext cx="952500" cy="1039813"/>
            </a:xfrm>
            <a:custGeom>
              <a:avLst/>
              <a:gdLst>
                <a:gd name="T0" fmla="*/ 0 w 332"/>
                <a:gd name="T1" fmla="*/ 0 h 360"/>
                <a:gd name="T2" fmla="*/ 140 w 332"/>
                <a:gd name="T3" fmla="*/ 0 h 360"/>
                <a:gd name="T4" fmla="*/ 332 w 332"/>
                <a:gd name="T5" fmla="*/ 179 h 360"/>
                <a:gd name="T6" fmla="*/ 332 w 332"/>
                <a:gd name="T7" fmla="*/ 180 h 360"/>
                <a:gd name="T8" fmla="*/ 140 w 332"/>
                <a:gd name="T9" fmla="*/ 360 h 360"/>
                <a:gd name="T10" fmla="*/ 0 w 332"/>
                <a:gd name="T11" fmla="*/ 360 h 360"/>
                <a:gd name="T12" fmla="*/ 0 w 332"/>
                <a:gd name="T13" fmla="*/ 0 h 360"/>
                <a:gd name="T14" fmla="*/ 79 w 332"/>
                <a:gd name="T15" fmla="*/ 71 h 360"/>
                <a:gd name="T16" fmla="*/ 79 w 332"/>
                <a:gd name="T17" fmla="*/ 289 h 360"/>
                <a:gd name="T18" fmla="*/ 140 w 332"/>
                <a:gd name="T19" fmla="*/ 289 h 360"/>
                <a:gd name="T20" fmla="*/ 249 w 332"/>
                <a:gd name="T21" fmla="*/ 181 h 360"/>
                <a:gd name="T22" fmla="*/ 249 w 332"/>
                <a:gd name="T23" fmla="*/ 180 h 360"/>
                <a:gd name="T24" fmla="*/ 140 w 332"/>
                <a:gd name="T25" fmla="*/ 71 h 360"/>
                <a:gd name="T26" fmla="*/ 79 w 332"/>
                <a:gd name="T27" fmla="*/ 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360">
                  <a:moveTo>
                    <a:pt x="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54" y="0"/>
                    <a:pt x="332" y="77"/>
                    <a:pt x="332" y="179"/>
                  </a:cubicBezTo>
                  <a:cubicBezTo>
                    <a:pt x="332" y="180"/>
                    <a:pt x="332" y="180"/>
                    <a:pt x="332" y="180"/>
                  </a:cubicBezTo>
                  <a:cubicBezTo>
                    <a:pt x="332" y="281"/>
                    <a:pt x="254" y="360"/>
                    <a:pt x="140" y="360"/>
                  </a:cubicBezTo>
                  <a:cubicBezTo>
                    <a:pt x="0" y="360"/>
                    <a:pt x="0" y="360"/>
                    <a:pt x="0" y="360"/>
                  </a:cubicBezTo>
                  <a:lnTo>
                    <a:pt x="0" y="0"/>
                  </a:lnTo>
                  <a:close/>
                  <a:moveTo>
                    <a:pt x="79" y="71"/>
                  </a:moveTo>
                  <a:cubicBezTo>
                    <a:pt x="79" y="289"/>
                    <a:pt x="79" y="289"/>
                    <a:pt x="79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205" y="289"/>
                    <a:pt x="249" y="245"/>
                    <a:pt x="249" y="181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9" y="116"/>
                    <a:pt x="205" y="71"/>
                    <a:pt x="140" y="71"/>
                  </a:cubicBezTo>
                  <a:lnTo>
                    <a:pt x="7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222375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4 w 148"/>
                <a:gd name="T11" fmla="*/ 182 h 685"/>
                <a:gd name="T12" fmla="*/ 145 w 148"/>
                <a:gd name="T13" fmla="*/ 182 h 685"/>
                <a:gd name="T14" fmla="*/ 145 w 148"/>
                <a:gd name="T15" fmla="*/ 685 h 685"/>
                <a:gd name="T16" fmla="*/ 4 w 148"/>
                <a:gd name="T17" fmla="*/ 685 h 685"/>
                <a:gd name="T18" fmla="*/ 4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4" y="182"/>
                  </a:moveTo>
                  <a:lnTo>
                    <a:pt x="145" y="182"/>
                  </a:lnTo>
                  <a:lnTo>
                    <a:pt x="145" y="685"/>
                  </a:lnTo>
                  <a:lnTo>
                    <a:pt x="4" y="685"/>
                  </a:lnTo>
                  <a:lnTo>
                    <a:pt x="4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1549400" y="879475"/>
              <a:ext cx="1065213" cy="1095375"/>
            </a:xfrm>
            <a:custGeom>
              <a:avLst/>
              <a:gdLst>
                <a:gd name="T0" fmla="*/ 33 w 371"/>
                <a:gd name="T1" fmla="*/ 170 h 379"/>
                <a:gd name="T2" fmla="*/ 0 w 371"/>
                <a:gd name="T3" fmla="*/ 170 h 379"/>
                <a:gd name="T4" fmla="*/ 0 w 371"/>
                <a:gd name="T5" fmla="*/ 106 h 379"/>
                <a:gd name="T6" fmla="*/ 33 w 371"/>
                <a:gd name="T7" fmla="*/ 106 h 379"/>
                <a:gd name="T8" fmla="*/ 33 w 371"/>
                <a:gd name="T9" fmla="*/ 88 h 379"/>
                <a:gd name="T10" fmla="*/ 55 w 371"/>
                <a:gd name="T11" fmla="*/ 21 h 379"/>
                <a:gd name="T12" fmla="*/ 118 w 371"/>
                <a:gd name="T13" fmla="*/ 0 h 379"/>
                <a:gd name="T14" fmla="*/ 174 w 371"/>
                <a:gd name="T15" fmla="*/ 7 h 379"/>
                <a:gd name="T16" fmla="*/ 174 w 371"/>
                <a:gd name="T17" fmla="*/ 72 h 379"/>
                <a:gd name="T18" fmla="*/ 138 w 371"/>
                <a:gd name="T19" fmla="*/ 66 h 379"/>
                <a:gd name="T20" fmla="*/ 110 w 371"/>
                <a:gd name="T21" fmla="*/ 95 h 379"/>
                <a:gd name="T22" fmla="*/ 110 w 371"/>
                <a:gd name="T23" fmla="*/ 106 h 379"/>
                <a:gd name="T24" fmla="*/ 173 w 371"/>
                <a:gd name="T25" fmla="*/ 106 h 379"/>
                <a:gd name="T26" fmla="*/ 173 w 371"/>
                <a:gd name="T27" fmla="*/ 170 h 379"/>
                <a:gd name="T28" fmla="*/ 111 w 371"/>
                <a:gd name="T29" fmla="*/ 170 h 379"/>
                <a:gd name="T30" fmla="*/ 111 w 371"/>
                <a:gd name="T31" fmla="*/ 379 h 379"/>
                <a:gd name="T32" fmla="*/ 33 w 371"/>
                <a:gd name="T33" fmla="*/ 379 h 379"/>
                <a:gd name="T34" fmla="*/ 33 w 371"/>
                <a:gd name="T35" fmla="*/ 170 h 379"/>
                <a:gd name="T36" fmla="*/ 230 w 371"/>
                <a:gd name="T37" fmla="*/ 170 h 379"/>
                <a:gd name="T38" fmla="*/ 197 w 371"/>
                <a:gd name="T39" fmla="*/ 170 h 379"/>
                <a:gd name="T40" fmla="*/ 197 w 371"/>
                <a:gd name="T41" fmla="*/ 106 h 379"/>
                <a:gd name="T42" fmla="*/ 230 w 371"/>
                <a:gd name="T43" fmla="*/ 106 h 379"/>
                <a:gd name="T44" fmla="*/ 230 w 371"/>
                <a:gd name="T45" fmla="*/ 88 h 379"/>
                <a:gd name="T46" fmla="*/ 252 w 371"/>
                <a:gd name="T47" fmla="*/ 21 h 379"/>
                <a:gd name="T48" fmla="*/ 315 w 371"/>
                <a:gd name="T49" fmla="*/ 0 h 379"/>
                <a:gd name="T50" fmla="*/ 371 w 371"/>
                <a:gd name="T51" fmla="*/ 7 h 379"/>
                <a:gd name="T52" fmla="*/ 371 w 371"/>
                <a:gd name="T53" fmla="*/ 72 h 379"/>
                <a:gd name="T54" fmla="*/ 335 w 371"/>
                <a:gd name="T55" fmla="*/ 66 h 379"/>
                <a:gd name="T56" fmla="*/ 307 w 371"/>
                <a:gd name="T57" fmla="*/ 95 h 379"/>
                <a:gd name="T58" fmla="*/ 307 w 371"/>
                <a:gd name="T59" fmla="*/ 106 h 379"/>
                <a:gd name="T60" fmla="*/ 370 w 371"/>
                <a:gd name="T61" fmla="*/ 106 h 379"/>
                <a:gd name="T62" fmla="*/ 370 w 371"/>
                <a:gd name="T63" fmla="*/ 170 h 379"/>
                <a:gd name="T64" fmla="*/ 308 w 371"/>
                <a:gd name="T65" fmla="*/ 170 h 379"/>
                <a:gd name="T66" fmla="*/ 308 w 371"/>
                <a:gd name="T67" fmla="*/ 379 h 379"/>
                <a:gd name="T68" fmla="*/ 230 w 371"/>
                <a:gd name="T69" fmla="*/ 379 h 379"/>
                <a:gd name="T70" fmla="*/ 230 w 371"/>
                <a:gd name="T71" fmla="*/ 17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1" h="379">
                  <a:moveTo>
                    <a:pt x="33" y="17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58"/>
                    <a:pt x="41" y="36"/>
                    <a:pt x="55" y="21"/>
                  </a:cubicBezTo>
                  <a:cubicBezTo>
                    <a:pt x="69" y="7"/>
                    <a:pt x="91" y="0"/>
                    <a:pt x="118" y="0"/>
                  </a:cubicBezTo>
                  <a:cubicBezTo>
                    <a:pt x="143" y="0"/>
                    <a:pt x="160" y="3"/>
                    <a:pt x="174" y="7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63" y="68"/>
                    <a:pt x="152" y="66"/>
                    <a:pt x="138" y="66"/>
                  </a:cubicBezTo>
                  <a:cubicBezTo>
                    <a:pt x="120" y="66"/>
                    <a:pt x="110" y="75"/>
                    <a:pt x="110" y="9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73" y="106"/>
                    <a:pt x="173" y="106"/>
                    <a:pt x="173" y="106"/>
                  </a:cubicBezTo>
                  <a:cubicBezTo>
                    <a:pt x="173" y="170"/>
                    <a:pt x="173" y="170"/>
                    <a:pt x="173" y="170"/>
                  </a:cubicBezTo>
                  <a:cubicBezTo>
                    <a:pt x="111" y="170"/>
                    <a:pt x="111" y="170"/>
                    <a:pt x="111" y="170"/>
                  </a:cubicBezTo>
                  <a:cubicBezTo>
                    <a:pt x="111" y="379"/>
                    <a:pt x="111" y="379"/>
                    <a:pt x="111" y="379"/>
                  </a:cubicBezTo>
                  <a:cubicBezTo>
                    <a:pt x="33" y="379"/>
                    <a:pt x="33" y="379"/>
                    <a:pt x="33" y="379"/>
                  </a:cubicBezTo>
                  <a:lnTo>
                    <a:pt x="33" y="170"/>
                  </a:lnTo>
                  <a:close/>
                  <a:moveTo>
                    <a:pt x="230" y="170"/>
                  </a:moveTo>
                  <a:cubicBezTo>
                    <a:pt x="197" y="170"/>
                    <a:pt x="197" y="170"/>
                    <a:pt x="197" y="170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230" y="106"/>
                    <a:pt x="230" y="106"/>
                    <a:pt x="230" y="106"/>
                  </a:cubicBezTo>
                  <a:cubicBezTo>
                    <a:pt x="230" y="88"/>
                    <a:pt x="230" y="88"/>
                    <a:pt x="230" y="88"/>
                  </a:cubicBezTo>
                  <a:cubicBezTo>
                    <a:pt x="230" y="58"/>
                    <a:pt x="237" y="36"/>
                    <a:pt x="252" y="21"/>
                  </a:cubicBezTo>
                  <a:cubicBezTo>
                    <a:pt x="266" y="7"/>
                    <a:pt x="287" y="0"/>
                    <a:pt x="315" y="0"/>
                  </a:cubicBezTo>
                  <a:cubicBezTo>
                    <a:pt x="340" y="0"/>
                    <a:pt x="356" y="3"/>
                    <a:pt x="371" y="7"/>
                  </a:cubicBezTo>
                  <a:cubicBezTo>
                    <a:pt x="371" y="72"/>
                    <a:pt x="371" y="72"/>
                    <a:pt x="371" y="72"/>
                  </a:cubicBezTo>
                  <a:cubicBezTo>
                    <a:pt x="359" y="68"/>
                    <a:pt x="349" y="66"/>
                    <a:pt x="335" y="66"/>
                  </a:cubicBezTo>
                  <a:cubicBezTo>
                    <a:pt x="317" y="66"/>
                    <a:pt x="307" y="75"/>
                    <a:pt x="307" y="95"/>
                  </a:cubicBezTo>
                  <a:cubicBezTo>
                    <a:pt x="307" y="106"/>
                    <a:pt x="307" y="106"/>
                    <a:pt x="307" y="106"/>
                  </a:cubicBezTo>
                  <a:cubicBezTo>
                    <a:pt x="370" y="106"/>
                    <a:pt x="370" y="106"/>
                    <a:pt x="370" y="106"/>
                  </a:cubicBezTo>
                  <a:cubicBezTo>
                    <a:pt x="370" y="170"/>
                    <a:pt x="370" y="170"/>
                    <a:pt x="370" y="170"/>
                  </a:cubicBezTo>
                  <a:cubicBezTo>
                    <a:pt x="308" y="170"/>
                    <a:pt x="308" y="170"/>
                    <a:pt x="308" y="170"/>
                  </a:cubicBezTo>
                  <a:cubicBezTo>
                    <a:pt x="308" y="379"/>
                    <a:pt x="308" y="379"/>
                    <a:pt x="308" y="379"/>
                  </a:cubicBezTo>
                  <a:cubicBezTo>
                    <a:pt x="230" y="379"/>
                    <a:pt x="230" y="379"/>
                    <a:pt x="230" y="379"/>
                  </a:cubicBezTo>
                  <a:lnTo>
                    <a:pt x="23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2622550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3506788" y="1157288"/>
              <a:ext cx="476250" cy="817563"/>
            </a:xfrm>
            <a:custGeom>
              <a:avLst/>
              <a:gdLst>
                <a:gd name="T0" fmla="*/ 0 w 166"/>
                <a:gd name="T1" fmla="*/ 7 h 283"/>
                <a:gd name="T2" fmla="*/ 78 w 166"/>
                <a:gd name="T3" fmla="*/ 7 h 283"/>
                <a:gd name="T4" fmla="*/ 78 w 166"/>
                <a:gd name="T5" fmla="*/ 63 h 283"/>
                <a:gd name="T6" fmla="*/ 166 w 166"/>
                <a:gd name="T7" fmla="*/ 2 h 283"/>
                <a:gd name="T8" fmla="*/ 166 w 166"/>
                <a:gd name="T9" fmla="*/ 84 h 283"/>
                <a:gd name="T10" fmla="*/ 162 w 166"/>
                <a:gd name="T11" fmla="*/ 84 h 283"/>
                <a:gd name="T12" fmla="*/ 78 w 166"/>
                <a:gd name="T13" fmla="*/ 181 h 283"/>
                <a:gd name="T14" fmla="*/ 78 w 166"/>
                <a:gd name="T15" fmla="*/ 283 h 283"/>
                <a:gd name="T16" fmla="*/ 0 w 166"/>
                <a:gd name="T17" fmla="*/ 283 h 283"/>
                <a:gd name="T18" fmla="*/ 0 w 166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283">
                  <a:moveTo>
                    <a:pt x="0" y="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94" y="25"/>
                    <a:pt x="120" y="0"/>
                    <a:pt x="166" y="2"/>
                  </a:cubicBezTo>
                  <a:cubicBezTo>
                    <a:pt x="166" y="84"/>
                    <a:pt x="166" y="84"/>
                    <a:pt x="166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10" y="84"/>
                    <a:pt x="78" y="115"/>
                    <a:pt x="78" y="181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400526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7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4 w 271"/>
                <a:gd name="T23" fmla="*/ 122 h 287"/>
                <a:gd name="T24" fmla="*/ 136 w 271"/>
                <a:gd name="T25" fmla="*/ 63 h 287"/>
                <a:gd name="T26" fmla="*/ 76 w 271"/>
                <a:gd name="T27" fmla="*/ 122 h 287"/>
                <a:gd name="T28" fmla="*/ 194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8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0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4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6" y="122"/>
                  </a:cubicBezTo>
                  <a:lnTo>
                    <a:pt x="1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21"/>
            <p:cNvSpPr>
              <a:spLocks/>
            </p:cNvSpPr>
            <p:nvPr/>
          </p:nvSpPr>
          <p:spPr bwMode="auto">
            <a:xfrm>
              <a:off x="4889500" y="1162050"/>
              <a:ext cx="725488" cy="812800"/>
            </a:xfrm>
            <a:custGeom>
              <a:avLst/>
              <a:gdLst>
                <a:gd name="T0" fmla="*/ 0 w 253"/>
                <a:gd name="T1" fmla="*/ 5 h 281"/>
                <a:gd name="T2" fmla="*/ 78 w 253"/>
                <a:gd name="T3" fmla="*/ 5 h 281"/>
                <a:gd name="T4" fmla="*/ 78 w 253"/>
                <a:gd name="T5" fmla="*/ 44 h 281"/>
                <a:gd name="T6" fmla="*/ 159 w 253"/>
                <a:gd name="T7" fmla="*/ 0 h 281"/>
                <a:gd name="T8" fmla="*/ 253 w 253"/>
                <a:gd name="T9" fmla="*/ 102 h 281"/>
                <a:gd name="T10" fmla="*/ 253 w 253"/>
                <a:gd name="T11" fmla="*/ 281 h 281"/>
                <a:gd name="T12" fmla="*/ 175 w 253"/>
                <a:gd name="T13" fmla="*/ 281 h 281"/>
                <a:gd name="T14" fmla="*/ 175 w 253"/>
                <a:gd name="T15" fmla="*/ 127 h 281"/>
                <a:gd name="T16" fmla="*/ 127 w 253"/>
                <a:gd name="T17" fmla="*/ 71 h 281"/>
                <a:gd name="T18" fmla="*/ 78 w 253"/>
                <a:gd name="T19" fmla="*/ 127 h 281"/>
                <a:gd name="T20" fmla="*/ 78 w 253"/>
                <a:gd name="T21" fmla="*/ 281 h 281"/>
                <a:gd name="T22" fmla="*/ 0 w 253"/>
                <a:gd name="T23" fmla="*/ 281 h 281"/>
                <a:gd name="T24" fmla="*/ 0 w 253"/>
                <a:gd name="T25" fmla="*/ 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81">
                  <a:moveTo>
                    <a:pt x="0" y="5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96" y="21"/>
                    <a:pt x="120" y="0"/>
                    <a:pt x="159" y="0"/>
                  </a:cubicBezTo>
                  <a:cubicBezTo>
                    <a:pt x="218" y="0"/>
                    <a:pt x="253" y="39"/>
                    <a:pt x="253" y="102"/>
                  </a:cubicBezTo>
                  <a:cubicBezTo>
                    <a:pt x="253" y="281"/>
                    <a:pt x="253" y="281"/>
                    <a:pt x="253" y="281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75" y="90"/>
                    <a:pt x="157" y="71"/>
                    <a:pt x="127" y="71"/>
                  </a:cubicBezTo>
                  <a:cubicBezTo>
                    <a:pt x="97" y="71"/>
                    <a:pt x="78" y="90"/>
                    <a:pt x="78" y="127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0" y="281"/>
                    <a:pt x="0" y="281"/>
                    <a:pt x="0" y="28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56927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7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7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40" y="351"/>
                    <a:pt x="113" y="351"/>
                  </a:cubicBezTo>
                  <a:cubicBezTo>
                    <a:pt x="66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6694488" y="887413"/>
              <a:ext cx="234950" cy="1087438"/>
            </a:xfrm>
            <a:custGeom>
              <a:avLst/>
              <a:gdLst>
                <a:gd name="T0" fmla="*/ 0 w 148"/>
                <a:gd name="T1" fmla="*/ 0 h 685"/>
                <a:gd name="T2" fmla="*/ 148 w 148"/>
                <a:gd name="T3" fmla="*/ 0 h 685"/>
                <a:gd name="T4" fmla="*/ 148 w 148"/>
                <a:gd name="T5" fmla="*/ 128 h 685"/>
                <a:gd name="T6" fmla="*/ 0 w 148"/>
                <a:gd name="T7" fmla="*/ 128 h 685"/>
                <a:gd name="T8" fmla="*/ 0 w 148"/>
                <a:gd name="T9" fmla="*/ 0 h 685"/>
                <a:gd name="T10" fmla="*/ 3 w 148"/>
                <a:gd name="T11" fmla="*/ 182 h 685"/>
                <a:gd name="T12" fmla="*/ 144 w 148"/>
                <a:gd name="T13" fmla="*/ 182 h 685"/>
                <a:gd name="T14" fmla="*/ 144 w 148"/>
                <a:gd name="T15" fmla="*/ 685 h 685"/>
                <a:gd name="T16" fmla="*/ 3 w 148"/>
                <a:gd name="T17" fmla="*/ 685 h 685"/>
                <a:gd name="T18" fmla="*/ 3 w 148"/>
                <a:gd name="T19" fmla="*/ 182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685">
                  <a:moveTo>
                    <a:pt x="0" y="0"/>
                  </a:moveTo>
                  <a:lnTo>
                    <a:pt x="148" y="0"/>
                  </a:lnTo>
                  <a:lnTo>
                    <a:pt x="148" y="128"/>
                  </a:lnTo>
                  <a:lnTo>
                    <a:pt x="0" y="128"/>
                  </a:lnTo>
                  <a:lnTo>
                    <a:pt x="0" y="0"/>
                  </a:lnTo>
                  <a:close/>
                  <a:moveTo>
                    <a:pt x="3" y="182"/>
                  </a:moveTo>
                  <a:lnTo>
                    <a:pt x="144" y="182"/>
                  </a:lnTo>
                  <a:lnTo>
                    <a:pt x="144" y="685"/>
                  </a:lnTo>
                  <a:lnTo>
                    <a:pt x="3" y="685"/>
                  </a:lnTo>
                  <a:lnTo>
                    <a:pt x="3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7013575" y="1165225"/>
              <a:ext cx="644525" cy="823913"/>
            </a:xfrm>
            <a:custGeom>
              <a:avLst/>
              <a:gdLst>
                <a:gd name="T0" fmla="*/ 0 w 225"/>
                <a:gd name="T1" fmla="*/ 244 h 285"/>
                <a:gd name="T2" fmla="*/ 34 w 225"/>
                <a:gd name="T3" fmla="*/ 192 h 285"/>
                <a:gd name="T4" fmla="*/ 121 w 225"/>
                <a:gd name="T5" fmla="*/ 225 h 285"/>
                <a:gd name="T6" fmla="*/ 154 w 225"/>
                <a:gd name="T7" fmla="*/ 205 h 285"/>
                <a:gd name="T8" fmla="*/ 154 w 225"/>
                <a:gd name="T9" fmla="*/ 203 h 285"/>
                <a:gd name="T10" fmla="*/ 97 w 225"/>
                <a:gd name="T11" fmla="*/ 172 h 285"/>
                <a:gd name="T12" fmla="*/ 14 w 225"/>
                <a:gd name="T13" fmla="*/ 89 h 285"/>
                <a:gd name="T14" fmla="*/ 14 w 225"/>
                <a:gd name="T15" fmla="*/ 88 h 285"/>
                <a:gd name="T16" fmla="*/ 115 w 225"/>
                <a:gd name="T17" fmla="*/ 0 h 285"/>
                <a:gd name="T18" fmla="*/ 218 w 225"/>
                <a:gd name="T19" fmla="*/ 32 h 285"/>
                <a:gd name="T20" fmla="*/ 188 w 225"/>
                <a:gd name="T21" fmla="*/ 86 h 285"/>
                <a:gd name="T22" fmla="*/ 114 w 225"/>
                <a:gd name="T23" fmla="*/ 60 h 285"/>
                <a:gd name="T24" fmla="*/ 85 w 225"/>
                <a:gd name="T25" fmla="*/ 79 h 285"/>
                <a:gd name="T26" fmla="*/ 85 w 225"/>
                <a:gd name="T27" fmla="*/ 80 h 285"/>
                <a:gd name="T28" fmla="*/ 141 w 225"/>
                <a:gd name="T29" fmla="*/ 113 h 285"/>
                <a:gd name="T30" fmla="*/ 225 w 225"/>
                <a:gd name="T31" fmla="*/ 195 h 285"/>
                <a:gd name="T32" fmla="*/ 225 w 225"/>
                <a:gd name="T33" fmla="*/ 196 h 285"/>
                <a:gd name="T34" fmla="*/ 119 w 225"/>
                <a:gd name="T35" fmla="*/ 285 h 285"/>
                <a:gd name="T36" fmla="*/ 0 w 225"/>
                <a:gd name="T37" fmla="*/ 24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85">
                  <a:moveTo>
                    <a:pt x="0" y="244"/>
                  </a:moveTo>
                  <a:cubicBezTo>
                    <a:pt x="34" y="192"/>
                    <a:pt x="34" y="192"/>
                    <a:pt x="34" y="192"/>
                  </a:cubicBezTo>
                  <a:cubicBezTo>
                    <a:pt x="64" y="214"/>
                    <a:pt x="95" y="225"/>
                    <a:pt x="121" y="225"/>
                  </a:cubicBezTo>
                  <a:cubicBezTo>
                    <a:pt x="144" y="225"/>
                    <a:pt x="154" y="217"/>
                    <a:pt x="154" y="205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54" y="186"/>
                    <a:pt x="127" y="181"/>
                    <a:pt x="97" y="172"/>
                  </a:cubicBezTo>
                  <a:cubicBezTo>
                    <a:pt x="58" y="160"/>
                    <a:pt x="14" y="142"/>
                    <a:pt x="14" y="89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31"/>
                    <a:pt x="60" y="0"/>
                    <a:pt x="115" y="0"/>
                  </a:cubicBezTo>
                  <a:cubicBezTo>
                    <a:pt x="150" y="0"/>
                    <a:pt x="188" y="12"/>
                    <a:pt x="218" y="32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61" y="70"/>
                    <a:pt x="134" y="60"/>
                    <a:pt x="114" y="60"/>
                  </a:cubicBezTo>
                  <a:cubicBezTo>
                    <a:pt x="95" y="60"/>
                    <a:pt x="85" y="6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5" y="96"/>
                    <a:pt x="111" y="103"/>
                    <a:pt x="141" y="113"/>
                  </a:cubicBezTo>
                  <a:cubicBezTo>
                    <a:pt x="180" y="126"/>
                    <a:pt x="225" y="145"/>
                    <a:pt x="225" y="195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5" y="258"/>
                    <a:pt x="179" y="285"/>
                    <a:pt x="119" y="285"/>
                  </a:cubicBezTo>
                  <a:cubicBezTo>
                    <a:pt x="80" y="285"/>
                    <a:pt x="37" y="272"/>
                    <a:pt x="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25"/>
            <p:cNvSpPr>
              <a:spLocks noEditPoints="1"/>
            </p:cNvSpPr>
            <p:nvPr/>
          </p:nvSpPr>
          <p:spPr bwMode="auto">
            <a:xfrm>
              <a:off x="8143875" y="887413"/>
              <a:ext cx="831850" cy="1101725"/>
            </a:xfrm>
            <a:custGeom>
              <a:avLst/>
              <a:gdLst>
                <a:gd name="T0" fmla="*/ 78 w 290"/>
                <a:gd name="T1" fmla="*/ 340 h 381"/>
                <a:gd name="T2" fmla="*/ 78 w 290"/>
                <a:gd name="T3" fmla="*/ 376 h 381"/>
                <a:gd name="T4" fmla="*/ 0 w 290"/>
                <a:gd name="T5" fmla="*/ 376 h 381"/>
                <a:gd name="T6" fmla="*/ 0 w 290"/>
                <a:gd name="T7" fmla="*/ 0 h 381"/>
                <a:gd name="T8" fmla="*/ 78 w 290"/>
                <a:gd name="T9" fmla="*/ 0 h 381"/>
                <a:gd name="T10" fmla="*/ 78 w 290"/>
                <a:gd name="T11" fmla="*/ 140 h 381"/>
                <a:gd name="T12" fmla="*/ 164 w 290"/>
                <a:gd name="T13" fmla="*/ 95 h 381"/>
                <a:gd name="T14" fmla="*/ 290 w 290"/>
                <a:gd name="T15" fmla="*/ 238 h 381"/>
                <a:gd name="T16" fmla="*/ 290 w 290"/>
                <a:gd name="T17" fmla="*/ 239 h 381"/>
                <a:gd name="T18" fmla="*/ 164 w 290"/>
                <a:gd name="T19" fmla="*/ 381 h 381"/>
                <a:gd name="T20" fmla="*/ 78 w 290"/>
                <a:gd name="T21" fmla="*/ 340 h 381"/>
                <a:gd name="T22" fmla="*/ 212 w 290"/>
                <a:gd name="T23" fmla="*/ 239 h 381"/>
                <a:gd name="T24" fmla="*/ 212 w 290"/>
                <a:gd name="T25" fmla="*/ 238 h 381"/>
                <a:gd name="T26" fmla="*/ 144 w 290"/>
                <a:gd name="T27" fmla="*/ 161 h 381"/>
                <a:gd name="T28" fmla="*/ 77 w 290"/>
                <a:gd name="T29" fmla="*/ 238 h 381"/>
                <a:gd name="T30" fmla="*/ 77 w 290"/>
                <a:gd name="T31" fmla="*/ 239 h 381"/>
                <a:gd name="T32" fmla="*/ 144 w 290"/>
                <a:gd name="T33" fmla="*/ 315 h 381"/>
                <a:gd name="T34" fmla="*/ 212 w 290"/>
                <a:gd name="T35" fmla="*/ 23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381">
                  <a:moveTo>
                    <a:pt x="78" y="340"/>
                  </a:moveTo>
                  <a:cubicBezTo>
                    <a:pt x="78" y="376"/>
                    <a:pt x="78" y="376"/>
                    <a:pt x="78" y="376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97" y="114"/>
                    <a:pt x="123" y="95"/>
                    <a:pt x="164" y="95"/>
                  </a:cubicBezTo>
                  <a:cubicBezTo>
                    <a:pt x="229" y="95"/>
                    <a:pt x="290" y="145"/>
                    <a:pt x="290" y="238"/>
                  </a:cubicBezTo>
                  <a:cubicBezTo>
                    <a:pt x="290" y="239"/>
                    <a:pt x="290" y="239"/>
                    <a:pt x="290" y="239"/>
                  </a:cubicBezTo>
                  <a:cubicBezTo>
                    <a:pt x="290" y="331"/>
                    <a:pt x="230" y="381"/>
                    <a:pt x="164" y="381"/>
                  </a:cubicBezTo>
                  <a:cubicBezTo>
                    <a:pt x="122" y="381"/>
                    <a:pt x="97" y="362"/>
                    <a:pt x="78" y="340"/>
                  </a:cubicBezTo>
                  <a:close/>
                  <a:moveTo>
                    <a:pt x="212" y="239"/>
                  </a:moveTo>
                  <a:cubicBezTo>
                    <a:pt x="212" y="238"/>
                    <a:pt x="212" y="238"/>
                    <a:pt x="212" y="238"/>
                  </a:cubicBezTo>
                  <a:cubicBezTo>
                    <a:pt x="212" y="192"/>
                    <a:pt x="181" y="161"/>
                    <a:pt x="144" y="161"/>
                  </a:cubicBezTo>
                  <a:cubicBezTo>
                    <a:pt x="108" y="161"/>
                    <a:pt x="77" y="192"/>
                    <a:pt x="77" y="238"/>
                  </a:cubicBezTo>
                  <a:cubicBezTo>
                    <a:pt x="77" y="239"/>
                    <a:pt x="77" y="239"/>
                    <a:pt x="77" y="239"/>
                  </a:cubicBezTo>
                  <a:cubicBezTo>
                    <a:pt x="77" y="285"/>
                    <a:pt x="108" y="315"/>
                    <a:pt x="144" y="315"/>
                  </a:cubicBezTo>
                  <a:cubicBezTo>
                    <a:pt x="181" y="315"/>
                    <a:pt x="212" y="285"/>
                    <a:pt x="21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26"/>
            <p:cNvSpPr>
              <a:spLocks noEditPoints="1"/>
            </p:cNvSpPr>
            <p:nvPr/>
          </p:nvSpPr>
          <p:spPr bwMode="auto">
            <a:xfrm>
              <a:off x="9040813" y="1162050"/>
              <a:ext cx="777875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7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6 w 271"/>
                <a:gd name="T13" fmla="*/ 225 h 287"/>
                <a:gd name="T14" fmla="*/ 213 w 271"/>
                <a:gd name="T15" fmla="*/ 196 h 287"/>
                <a:gd name="T16" fmla="*/ 257 w 271"/>
                <a:gd name="T17" fmla="*/ 236 h 287"/>
                <a:gd name="T18" fmla="*/ 145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7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7" y="0"/>
                    <a:pt x="137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1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6" y="206"/>
                    <a:pt x="111" y="225"/>
                    <a:pt x="146" y="225"/>
                  </a:cubicBezTo>
                  <a:cubicBezTo>
                    <a:pt x="172" y="225"/>
                    <a:pt x="191" y="216"/>
                    <a:pt x="213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2" y="268"/>
                    <a:pt x="195" y="287"/>
                    <a:pt x="145" y="287"/>
                  </a:cubicBezTo>
                  <a:cubicBezTo>
                    <a:pt x="62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70" y="63"/>
                    <a:pt x="137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27"/>
            <p:cNvSpPr>
              <a:spLocks/>
            </p:cNvSpPr>
            <p:nvPr/>
          </p:nvSpPr>
          <p:spPr bwMode="auto">
            <a:xfrm>
              <a:off x="9871075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8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28"/>
            <p:cNvSpPr>
              <a:spLocks/>
            </p:cNvSpPr>
            <p:nvPr/>
          </p:nvSpPr>
          <p:spPr bwMode="auto">
            <a:xfrm>
              <a:off x="10425113" y="974725"/>
              <a:ext cx="504825" cy="1014413"/>
            </a:xfrm>
            <a:custGeom>
              <a:avLst/>
              <a:gdLst>
                <a:gd name="T0" fmla="*/ 33 w 176"/>
                <a:gd name="T1" fmla="*/ 268 h 351"/>
                <a:gd name="T2" fmla="*/ 33 w 176"/>
                <a:gd name="T3" fmla="*/ 137 h 351"/>
                <a:gd name="T4" fmla="*/ 0 w 176"/>
                <a:gd name="T5" fmla="*/ 137 h 351"/>
                <a:gd name="T6" fmla="*/ 0 w 176"/>
                <a:gd name="T7" fmla="*/ 70 h 351"/>
                <a:gd name="T8" fmla="*/ 33 w 176"/>
                <a:gd name="T9" fmla="*/ 70 h 351"/>
                <a:gd name="T10" fmla="*/ 33 w 176"/>
                <a:gd name="T11" fmla="*/ 0 h 351"/>
                <a:gd name="T12" fmla="*/ 111 w 176"/>
                <a:gd name="T13" fmla="*/ 0 h 351"/>
                <a:gd name="T14" fmla="*/ 111 w 176"/>
                <a:gd name="T15" fmla="*/ 70 h 351"/>
                <a:gd name="T16" fmla="*/ 176 w 176"/>
                <a:gd name="T17" fmla="*/ 70 h 351"/>
                <a:gd name="T18" fmla="*/ 176 w 176"/>
                <a:gd name="T19" fmla="*/ 137 h 351"/>
                <a:gd name="T20" fmla="*/ 111 w 176"/>
                <a:gd name="T21" fmla="*/ 137 h 351"/>
                <a:gd name="T22" fmla="*/ 111 w 176"/>
                <a:gd name="T23" fmla="*/ 255 h 351"/>
                <a:gd name="T24" fmla="*/ 136 w 176"/>
                <a:gd name="T25" fmla="*/ 282 h 351"/>
                <a:gd name="T26" fmla="*/ 175 w 176"/>
                <a:gd name="T27" fmla="*/ 272 h 351"/>
                <a:gd name="T28" fmla="*/ 175 w 176"/>
                <a:gd name="T29" fmla="*/ 335 h 351"/>
                <a:gd name="T30" fmla="*/ 113 w 176"/>
                <a:gd name="T31" fmla="*/ 351 h 351"/>
                <a:gd name="T32" fmla="*/ 33 w 176"/>
                <a:gd name="T33" fmla="*/ 2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351">
                  <a:moveTo>
                    <a:pt x="33" y="268"/>
                  </a:moveTo>
                  <a:cubicBezTo>
                    <a:pt x="33" y="137"/>
                    <a:pt x="33" y="137"/>
                    <a:pt x="33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73"/>
                    <a:pt x="119" y="282"/>
                    <a:pt x="136" y="282"/>
                  </a:cubicBezTo>
                  <a:cubicBezTo>
                    <a:pt x="151" y="282"/>
                    <a:pt x="164" y="278"/>
                    <a:pt x="175" y="272"/>
                  </a:cubicBezTo>
                  <a:cubicBezTo>
                    <a:pt x="175" y="335"/>
                    <a:pt x="175" y="335"/>
                    <a:pt x="175" y="335"/>
                  </a:cubicBezTo>
                  <a:cubicBezTo>
                    <a:pt x="159" y="345"/>
                    <a:pt x="139" y="351"/>
                    <a:pt x="113" y="351"/>
                  </a:cubicBezTo>
                  <a:cubicBezTo>
                    <a:pt x="65" y="351"/>
                    <a:pt x="33" y="332"/>
                    <a:pt x="33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29"/>
            <p:cNvSpPr>
              <a:spLocks noEditPoints="1"/>
            </p:cNvSpPr>
            <p:nvPr/>
          </p:nvSpPr>
          <p:spPr bwMode="auto">
            <a:xfrm>
              <a:off x="10975975" y="1162050"/>
              <a:ext cx="776288" cy="830263"/>
            </a:xfrm>
            <a:custGeom>
              <a:avLst/>
              <a:gdLst>
                <a:gd name="T0" fmla="*/ 0 w 271"/>
                <a:gd name="T1" fmla="*/ 145 h 287"/>
                <a:gd name="T2" fmla="*/ 0 w 271"/>
                <a:gd name="T3" fmla="*/ 144 h 287"/>
                <a:gd name="T4" fmla="*/ 136 w 271"/>
                <a:gd name="T5" fmla="*/ 0 h 287"/>
                <a:gd name="T6" fmla="*/ 271 w 271"/>
                <a:gd name="T7" fmla="*/ 150 h 287"/>
                <a:gd name="T8" fmla="*/ 270 w 271"/>
                <a:gd name="T9" fmla="*/ 170 h 287"/>
                <a:gd name="T10" fmla="*/ 78 w 271"/>
                <a:gd name="T11" fmla="*/ 170 h 287"/>
                <a:gd name="T12" fmla="*/ 145 w 271"/>
                <a:gd name="T13" fmla="*/ 225 h 287"/>
                <a:gd name="T14" fmla="*/ 212 w 271"/>
                <a:gd name="T15" fmla="*/ 196 h 287"/>
                <a:gd name="T16" fmla="*/ 257 w 271"/>
                <a:gd name="T17" fmla="*/ 236 h 287"/>
                <a:gd name="T18" fmla="*/ 144 w 271"/>
                <a:gd name="T19" fmla="*/ 287 h 287"/>
                <a:gd name="T20" fmla="*/ 0 w 271"/>
                <a:gd name="T21" fmla="*/ 145 h 287"/>
                <a:gd name="T22" fmla="*/ 195 w 271"/>
                <a:gd name="T23" fmla="*/ 122 h 287"/>
                <a:gd name="T24" fmla="*/ 136 w 271"/>
                <a:gd name="T25" fmla="*/ 63 h 287"/>
                <a:gd name="T26" fmla="*/ 77 w 271"/>
                <a:gd name="T27" fmla="*/ 122 h 287"/>
                <a:gd name="T28" fmla="*/ 195 w 271"/>
                <a:gd name="T29" fmla="*/ 12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287">
                  <a:moveTo>
                    <a:pt x="0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56" y="0"/>
                    <a:pt x="136" y="0"/>
                  </a:cubicBezTo>
                  <a:cubicBezTo>
                    <a:pt x="229" y="0"/>
                    <a:pt x="271" y="72"/>
                    <a:pt x="271" y="150"/>
                  </a:cubicBezTo>
                  <a:cubicBezTo>
                    <a:pt x="271" y="156"/>
                    <a:pt x="270" y="163"/>
                    <a:pt x="270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85" y="206"/>
                    <a:pt x="110" y="225"/>
                    <a:pt x="145" y="225"/>
                  </a:cubicBezTo>
                  <a:cubicBezTo>
                    <a:pt x="171" y="225"/>
                    <a:pt x="191" y="216"/>
                    <a:pt x="212" y="196"/>
                  </a:cubicBezTo>
                  <a:cubicBezTo>
                    <a:pt x="257" y="236"/>
                    <a:pt x="257" y="236"/>
                    <a:pt x="257" y="236"/>
                  </a:cubicBezTo>
                  <a:cubicBezTo>
                    <a:pt x="231" y="268"/>
                    <a:pt x="194" y="287"/>
                    <a:pt x="144" y="287"/>
                  </a:cubicBezTo>
                  <a:cubicBezTo>
                    <a:pt x="61" y="287"/>
                    <a:pt x="0" y="229"/>
                    <a:pt x="0" y="145"/>
                  </a:cubicBezTo>
                  <a:close/>
                  <a:moveTo>
                    <a:pt x="195" y="122"/>
                  </a:moveTo>
                  <a:cubicBezTo>
                    <a:pt x="190" y="87"/>
                    <a:pt x="169" y="63"/>
                    <a:pt x="136" y="63"/>
                  </a:cubicBezTo>
                  <a:cubicBezTo>
                    <a:pt x="104" y="63"/>
                    <a:pt x="83" y="86"/>
                    <a:pt x="77" y="122"/>
                  </a:cubicBezTo>
                  <a:lnTo>
                    <a:pt x="19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11858625" y="1157288"/>
              <a:ext cx="479425" cy="817563"/>
            </a:xfrm>
            <a:custGeom>
              <a:avLst/>
              <a:gdLst>
                <a:gd name="T0" fmla="*/ 0 w 167"/>
                <a:gd name="T1" fmla="*/ 7 h 283"/>
                <a:gd name="T2" fmla="*/ 79 w 167"/>
                <a:gd name="T3" fmla="*/ 7 h 283"/>
                <a:gd name="T4" fmla="*/ 79 w 167"/>
                <a:gd name="T5" fmla="*/ 63 h 283"/>
                <a:gd name="T6" fmla="*/ 167 w 167"/>
                <a:gd name="T7" fmla="*/ 2 h 283"/>
                <a:gd name="T8" fmla="*/ 167 w 167"/>
                <a:gd name="T9" fmla="*/ 84 h 283"/>
                <a:gd name="T10" fmla="*/ 163 w 167"/>
                <a:gd name="T11" fmla="*/ 84 h 283"/>
                <a:gd name="T12" fmla="*/ 79 w 167"/>
                <a:gd name="T13" fmla="*/ 181 h 283"/>
                <a:gd name="T14" fmla="*/ 79 w 167"/>
                <a:gd name="T15" fmla="*/ 283 h 283"/>
                <a:gd name="T16" fmla="*/ 0 w 167"/>
                <a:gd name="T17" fmla="*/ 283 h 283"/>
                <a:gd name="T18" fmla="*/ 0 w 167"/>
                <a:gd name="T19" fmla="*/ 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283">
                  <a:moveTo>
                    <a:pt x="0" y="7"/>
                  </a:moveTo>
                  <a:cubicBezTo>
                    <a:pt x="79" y="7"/>
                    <a:pt x="79" y="7"/>
                    <a:pt x="79" y="7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95" y="25"/>
                    <a:pt x="120" y="0"/>
                    <a:pt x="167" y="2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11" y="84"/>
                    <a:pt x="79" y="115"/>
                    <a:pt x="79" y="181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0" y="283"/>
                    <a:pt x="0" y="283"/>
                    <a:pt x="0" y="28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6891091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50DD-0EEB-484B-90FC-68242280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CEA0C-DB97-45CA-BB52-43B3D5F1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6299-027D-4E87-A253-D276F0E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A350-A93A-43C8-8C6B-508FB2BA3B3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C133-1DFF-4243-8B00-3E9CFF98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CECC0-46D8-440A-AB70-030B53F4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71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add picture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section header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84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endParaRPr lang="en-US"/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464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2" name="Rectangle 1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8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Rectangle 13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8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Rectangle 12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5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5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5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2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Rectangle 14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</p:spTree>
    <p:extLst>
      <p:ext uri="{BB962C8B-B14F-4D97-AF65-F5344CB8AC3E}">
        <p14:creationId xmlns:p14="http://schemas.microsoft.com/office/powerpoint/2010/main" val="6016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706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2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9" y="2268246"/>
            <a:ext cx="3634369" cy="45897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865482" cy="2896204"/>
          </a:xfrm>
          <a:prstGeom prst="rect">
            <a:avLst/>
          </a:prstGeom>
        </p:spPr>
      </p:pic>
      <p:sp>
        <p:nvSpPr>
          <p:cNvPr id="51" name="Freeform 50"/>
          <p:cNvSpPr/>
          <p:nvPr/>
        </p:nvSpPr>
        <p:spPr>
          <a:xfrm rot="-1260000">
            <a:off x="-943219" y="1567172"/>
            <a:ext cx="13778871" cy="2725900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" fmla="*/ 167130 w 12200027"/>
              <a:gd name="connsiteY0" fmla="*/ 23345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167130 w 12200027"/>
              <a:gd name="connsiteY4" fmla="*/ 23345 h 2717800"/>
              <a:gd name="connsiteX0" fmla="*/ 1025170 w 13058067"/>
              <a:gd name="connsiteY0" fmla="*/ 23345 h 2717800"/>
              <a:gd name="connsiteX1" fmla="*/ 13058067 w 13058067"/>
              <a:gd name="connsiteY1" fmla="*/ 0 h 2717800"/>
              <a:gd name="connsiteX2" fmla="*/ 13058067 w 13058067"/>
              <a:gd name="connsiteY2" fmla="*/ 2717800 h 2717800"/>
              <a:gd name="connsiteX3" fmla="*/ 0 w 13058067"/>
              <a:gd name="connsiteY3" fmla="*/ 2694004 h 2717800"/>
              <a:gd name="connsiteX4" fmla="*/ 1025170 w 13058067"/>
              <a:gd name="connsiteY4" fmla="*/ 23345 h 2717800"/>
              <a:gd name="connsiteX0" fmla="*/ 1025170 w 13058067"/>
              <a:gd name="connsiteY0" fmla="*/ 0 h 2694455"/>
              <a:gd name="connsiteX1" fmla="*/ 12001451 w 13058067"/>
              <a:gd name="connsiteY1" fmla="*/ 992749 h 2694455"/>
              <a:gd name="connsiteX2" fmla="*/ 13058067 w 13058067"/>
              <a:gd name="connsiteY2" fmla="*/ 2694455 h 2694455"/>
              <a:gd name="connsiteX3" fmla="*/ 0 w 13058067"/>
              <a:gd name="connsiteY3" fmla="*/ 2670659 h 2694455"/>
              <a:gd name="connsiteX4" fmla="*/ 1025170 w 13058067"/>
              <a:gd name="connsiteY4" fmla="*/ 0 h 2694455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3058067 w 13058067"/>
              <a:gd name="connsiteY2" fmla="*/ 2739044 h 2739044"/>
              <a:gd name="connsiteX3" fmla="*/ 0 w 13058067"/>
              <a:gd name="connsiteY3" fmla="*/ 2715248 h 2739044"/>
              <a:gd name="connsiteX4" fmla="*/ 1025170 w 13058067"/>
              <a:gd name="connsiteY4" fmla="*/ 44589 h 2739044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1594561 w 13058067"/>
              <a:gd name="connsiteY2" fmla="*/ 1357272 h 2739044"/>
              <a:gd name="connsiteX3" fmla="*/ 13058067 w 13058067"/>
              <a:gd name="connsiteY3" fmla="*/ 2739044 h 2739044"/>
              <a:gd name="connsiteX4" fmla="*/ 0 w 13058067"/>
              <a:gd name="connsiteY4" fmla="*/ 2715248 h 2739044"/>
              <a:gd name="connsiteX5" fmla="*/ 1025170 w 13058067"/>
              <a:gd name="connsiteY5" fmla="*/ 44589 h 2739044"/>
              <a:gd name="connsiteX0" fmla="*/ 1025170 w 13595398"/>
              <a:gd name="connsiteY0" fmla="*/ 44589 h 2739044"/>
              <a:gd name="connsiteX1" fmla="*/ 10185052 w 13595398"/>
              <a:gd name="connsiteY1" fmla="*/ 0 h 2739044"/>
              <a:gd name="connsiteX2" fmla="*/ 13595398 w 13595398"/>
              <a:gd name="connsiteY2" fmla="*/ 1310066 h 2739044"/>
              <a:gd name="connsiteX3" fmla="*/ 13058067 w 13595398"/>
              <a:gd name="connsiteY3" fmla="*/ 2739044 h 2739044"/>
              <a:gd name="connsiteX4" fmla="*/ 0 w 13595398"/>
              <a:gd name="connsiteY4" fmla="*/ 2715248 h 2739044"/>
              <a:gd name="connsiteX5" fmla="*/ 1025170 w 13595398"/>
              <a:gd name="connsiteY5" fmla="*/ 44589 h 273904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112020 w 13595398"/>
              <a:gd name="connsiteY3" fmla="*/ 256930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47154"/>
              <a:gd name="connsiteX1" fmla="*/ 10185052 w 13595398"/>
              <a:gd name="connsiteY1" fmla="*/ 0 h 2747154"/>
              <a:gd name="connsiteX2" fmla="*/ 13595398 w 13595398"/>
              <a:gd name="connsiteY2" fmla="*/ 1310066 h 2747154"/>
              <a:gd name="connsiteX3" fmla="*/ 13043751 w 13595398"/>
              <a:gd name="connsiteY3" fmla="*/ 2747154 h 2747154"/>
              <a:gd name="connsiteX4" fmla="*/ 0 w 13595398"/>
              <a:gd name="connsiteY4" fmla="*/ 2715248 h 2747154"/>
              <a:gd name="connsiteX5" fmla="*/ 1025170 w 13595398"/>
              <a:gd name="connsiteY5" fmla="*/ 44589 h 274715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098366 w 13595398"/>
              <a:gd name="connsiteY3" fmla="*/ 260487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23442"/>
              <a:gd name="connsiteX1" fmla="*/ 10185052 w 13595398"/>
              <a:gd name="connsiteY1" fmla="*/ 0 h 2723442"/>
              <a:gd name="connsiteX2" fmla="*/ 13595398 w 13595398"/>
              <a:gd name="connsiteY2" fmla="*/ 1310066 h 2723442"/>
              <a:gd name="connsiteX3" fmla="*/ 13052853 w 13595398"/>
              <a:gd name="connsiteY3" fmla="*/ 2723442 h 2723442"/>
              <a:gd name="connsiteX4" fmla="*/ 0 w 13595398"/>
              <a:gd name="connsiteY4" fmla="*/ 2715248 h 2723442"/>
              <a:gd name="connsiteX5" fmla="*/ 1025170 w 13595398"/>
              <a:gd name="connsiteY5" fmla="*/ 44589 h 2723442"/>
              <a:gd name="connsiteX0" fmla="*/ 1025170 w 13595398"/>
              <a:gd name="connsiteY0" fmla="*/ 44341 h 2723194"/>
              <a:gd name="connsiteX1" fmla="*/ 10406499 w 13595398"/>
              <a:gd name="connsiteY1" fmla="*/ 0 h 2723194"/>
              <a:gd name="connsiteX2" fmla="*/ 13595398 w 13595398"/>
              <a:gd name="connsiteY2" fmla="*/ 1309818 h 2723194"/>
              <a:gd name="connsiteX3" fmla="*/ 13052853 w 13595398"/>
              <a:gd name="connsiteY3" fmla="*/ 2723194 h 2723194"/>
              <a:gd name="connsiteX4" fmla="*/ 0 w 13595398"/>
              <a:gd name="connsiteY4" fmla="*/ 2715000 h 2723194"/>
              <a:gd name="connsiteX5" fmla="*/ 1025170 w 13595398"/>
              <a:gd name="connsiteY5" fmla="*/ 44341 h 2723194"/>
              <a:gd name="connsiteX0" fmla="*/ 1025170 w 13624074"/>
              <a:gd name="connsiteY0" fmla="*/ 44341 h 2723194"/>
              <a:gd name="connsiteX1" fmla="*/ 10406499 w 13624074"/>
              <a:gd name="connsiteY1" fmla="*/ 0 h 2723194"/>
              <a:gd name="connsiteX2" fmla="*/ 13624074 w 13624074"/>
              <a:gd name="connsiteY2" fmla="*/ 1235111 h 2723194"/>
              <a:gd name="connsiteX3" fmla="*/ 13052853 w 13624074"/>
              <a:gd name="connsiteY3" fmla="*/ 2723194 h 2723194"/>
              <a:gd name="connsiteX4" fmla="*/ 0 w 13624074"/>
              <a:gd name="connsiteY4" fmla="*/ 2715000 h 2723194"/>
              <a:gd name="connsiteX5" fmla="*/ 1025170 w 13624074"/>
              <a:gd name="connsiteY5" fmla="*/ 44341 h 2723194"/>
              <a:gd name="connsiteX0" fmla="*/ 1025170 w 13624074"/>
              <a:gd name="connsiteY0" fmla="*/ 47047 h 2725900"/>
              <a:gd name="connsiteX1" fmla="*/ 11561549 w 13624074"/>
              <a:gd name="connsiteY1" fmla="*/ 0 h 2725900"/>
              <a:gd name="connsiteX2" fmla="*/ 13624074 w 13624074"/>
              <a:gd name="connsiteY2" fmla="*/ 1237817 h 2725900"/>
              <a:gd name="connsiteX3" fmla="*/ 13052853 w 13624074"/>
              <a:gd name="connsiteY3" fmla="*/ 2725900 h 2725900"/>
              <a:gd name="connsiteX4" fmla="*/ 0 w 13624074"/>
              <a:gd name="connsiteY4" fmla="*/ 2717706 h 2725900"/>
              <a:gd name="connsiteX5" fmla="*/ 1025170 w 13624074"/>
              <a:gd name="connsiteY5" fmla="*/ 47047 h 2725900"/>
              <a:gd name="connsiteX0" fmla="*/ 1025170 w 13775283"/>
              <a:gd name="connsiteY0" fmla="*/ 47047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1025170 w 13775283"/>
              <a:gd name="connsiteY5" fmla="*/ 47047 h 27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5283" h="2725900">
                <a:moveTo>
                  <a:pt x="1025170" y="47047"/>
                </a:moveTo>
                <a:lnTo>
                  <a:pt x="11561549" y="0"/>
                </a:lnTo>
                <a:lnTo>
                  <a:pt x="13775283" y="869169"/>
                </a:lnTo>
                <a:lnTo>
                  <a:pt x="13052853" y="2725900"/>
                </a:lnTo>
                <a:lnTo>
                  <a:pt x="0" y="2717706"/>
                </a:lnTo>
                <a:lnTo>
                  <a:pt x="1025170" y="47047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-1260000">
            <a:off x="1118889" y="1092674"/>
            <a:ext cx="3151635" cy="1326082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4" y="2298379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 rot="-1260000">
            <a:off x="2295857" y="3651146"/>
            <a:ext cx="9983099" cy="801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5460"/>
          <a:stretch/>
        </p:blipFill>
        <p:spPr>
          <a:xfrm>
            <a:off x="9755855" y="293017"/>
            <a:ext cx="2436145" cy="2332737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/>
          </p:nvPr>
        </p:nvSpPr>
        <p:spPr bwMode="gray">
          <a:xfrm rot="-1260000">
            <a:off x="2417730" y="3744006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Slide - Grey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"/>
            <a:ext cx="12191999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29" y="2268246"/>
            <a:ext cx="3634370" cy="4589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865482" cy="289620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-1260000">
            <a:off x="-718654" y="2741125"/>
            <a:ext cx="13632245" cy="1488786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" fmla="*/ 167130 w 12200027"/>
              <a:gd name="connsiteY0" fmla="*/ 23345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167130 w 12200027"/>
              <a:gd name="connsiteY4" fmla="*/ 23345 h 2717800"/>
              <a:gd name="connsiteX0" fmla="*/ 1025170 w 13058067"/>
              <a:gd name="connsiteY0" fmla="*/ 23345 h 2717800"/>
              <a:gd name="connsiteX1" fmla="*/ 13058067 w 13058067"/>
              <a:gd name="connsiteY1" fmla="*/ 0 h 2717800"/>
              <a:gd name="connsiteX2" fmla="*/ 13058067 w 13058067"/>
              <a:gd name="connsiteY2" fmla="*/ 2717800 h 2717800"/>
              <a:gd name="connsiteX3" fmla="*/ 0 w 13058067"/>
              <a:gd name="connsiteY3" fmla="*/ 2694004 h 2717800"/>
              <a:gd name="connsiteX4" fmla="*/ 1025170 w 13058067"/>
              <a:gd name="connsiteY4" fmla="*/ 23345 h 2717800"/>
              <a:gd name="connsiteX0" fmla="*/ 1025170 w 13058067"/>
              <a:gd name="connsiteY0" fmla="*/ 0 h 2694455"/>
              <a:gd name="connsiteX1" fmla="*/ 12001451 w 13058067"/>
              <a:gd name="connsiteY1" fmla="*/ 992749 h 2694455"/>
              <a:gd name="connsiteX2" fmla="*/ 13058067 w 13058067"/>
              <a:gd name="connsiteY2" fmla="*/ 2694455 h 2694455"/>
              <a:gd name="connsiteX3" fmla="*/ 0 w 13058067"/>
              <a:gd name="connsiteY3" fmla="*/ 2670659 h 2694455"/>
              <a:gd name="connsiteX4" fmla="*/ 1025170 w 13058067"/>
              <a:gd name="connsiteY4" fmla="*/ 0 h 2694455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3058067 w 13058067"/>
              <a:gd name="connsiteY2" fmla="*/ 2739044 h 2739044"/>
              <a:gd name="connsiteX3" fmla="*/ 0 w 13058067"/>
              <a:gd name="connsiteY3" fmla="*/ 2715248 h 2739044"/>
              <a:gd name="connsiteX4" fmla="*/ 1025170 w 13058067"/>
              <a:gd name="connsiteY4" fmla="*/ 44589 h 2739044"/>
              <a:gd name="connsiteX0" fmla="*/ 1025170 w 13058067"/>
              <a:gd name="connsiteY0" fmla="*/ 44589 h 2739044"/>
              <a:gd name="connsiteX1" fmla="*/ 10185052 w 13058067"/>
              <a:gd name="connsiteY1" fmla="*/ 0 h 2739044"/>
              <a:gd name="connsiteX2" fmla="*/ 11594561 w 13058067"/>
              <a:gd name="connsiteY2" fmla="*/ 1357272 h 2739044"/>
              <a:gd name="connsiteX3" fmla="*/ 13058067 w 13058067"/>
              <a:gd name="connsiteY3" fmla="*/ 2739044 h 2739044"/>
              <a:gd name="connsiteX4" fmla="*/ 0 w 13058067"/>
              <a:gd name="connsiteY4" fmla="*/ 2715248 h 2739044"/>
              <a:gd name="connsiteX5" fmla="*/ 1025170 w 13058067"/>
              <a:gd name="connsiteY5" fmla="*/ 44589 h 2739044"/>
              <a:gd name="connsiteX0" fmla="*/ 1025170 w 13595398"/>
              <a:gd name="connsiteY0" fmla="*/ 44589 h 2739044"/>
              <a:gd name="connsiteX1" fmla="*/ 10185052 w 13595398"/>
              <a:gd name="connsiteY1" fmla="*/ 0 h 2739044"/>
              <a:gd name="connsiteX2" fmla="*/ 13595398 w 13595398"/>
              <a:gd name="connsiteY2" fmla="*/ 1310066 h 2739044"/>
              <a:gd name="connsiteX3" fmla="*/ 13058067 w 13595398"/>
              <a:gd name="connsiteY3" fmla="*/ 2739044 h 2739044"/>
              <a:gd name="connsiteX4" fmla="*/ 0 w 13595398"/>
              <a:gd name="connsiteY4" fmla="*/ 2715248 h 2739044"/>
              <a:gd name="connsiteX5" fmla="*/ 1025170 w 13595398"/>
              <a:gd name="connsiteY5" fmla="*/ 44589 h 273904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112020 w 13595398"/>
              <a:gd name="connsiteY3" fmla="*/ 256930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47154"/>
              <a:gd name="connsiteX1" fmla="*/ 10185052 w 13595398"/>
              <a:gd name="connsiteY1" fmla="*/ 0 h 2747154"/>
              <a:gd name="connsiteX2" fmla="*/ 13595398 w 13595398"/>
              <a:gd name="connsiteY2" fmla="*/ 1310066 h 2747154"/>
              <a:gd name="connsiteX3" fmla="*/ 13043751 w 13595398"/>
              <a:gd name="connsiteY3" fmla="*/ 2747154 h 2747154"/>
              <a:gd name="connsiteX4" fmla="*/ 0 w 13595398"/>
              <a:gd name="connsiteY4" fmla="*/ 2715248 h 2747154"/>
              <a:gd name="connsiteX5" fmla="*/ 1025170 w 13595398"/>
              <a:gd name="connsiteY5" fmla="*/ 44589 h 2747154"/>
              <a:gd name="connsiteX0" fmla="*/ 1025170 w 13595398"/>
              <a:gd name="connsiteY0" fmla="*/ 44589 h 2715248"/>
              <a:gd name="connsiteX1" fmla="*/ 10185052 w 13595398"/>
              <a:gd name="connsiteY1" fmla="*/ 0 h 2715248"/>
              <a:gd name="connsiteX2" fmla="*/ 13595398 w 13595398"/>
              <a:gd name="connsiteY2" fmla="*/ 1310066 h 2715248"/>
              <a:gd name="connsiteX3" fmla="*/ 13098366 w 13595398"/>
              <a:gd name="connsiteY3" fmla="*/ 2604877 h 2715248"/>
              <a:gd name="connsiteX4" fmla="*/ 0 w 13595398"/>
              <a:gd name="connsiteY4" fmla="*/ 2715248 h 2715248"/>
              <a:gd name="connsiteX5" fmla="*/ 1025170 w 13595398"/>
              <a:gd name="connsiteY5" fmla="*/ 44589 h 2715248"/>
              <a:gd name="connsiteX0" fmla="*/ 1025170 w 13595398"/>
              <a:gd name="connsiteY0" fmla="*/ 44589 h 2723442"/>
              <a:gd name="connsiteX1" fmla="*/ 10185052 w 13595398"/>
              <a:gd name="connsiteY1" fmla="*/ 0 h 2723442"/>
              <a:gd name="connsiteX2" fmla="*/ 13595398 w 13595398"/>
              <a:gd name="connsiteY2" fmla="*/ 1310066 h 2723442"/>
              <a:gd name="connsiteX3" fmla="*/ 13052853 w 13595398"/>
              <a:gd name="connsiteY3" fmla="*/ 2723442 h 2723442"/>
              <a:gd name="connsiteX4" fmla="*/ 0 w 13595398"/>
              <a:gd name="connsiteY4" fmla="*/ 2715248 h 2723442"/>
              <a:gd name="connsiteX5" fmla="*/ 1025170 w 13595398"/>
              <a:gd name="connsiteY5" fmla="*/ 44589 h 2723442"/>
              <a:gd name="connsiteX0" fmla="*/ 1025170 w 13595398"/>
              <a:gd name="connsiteY0" fmla="*/ 44341 h 2723194"/>
              <a:gd name="connsiteX1" fmla="*/ 10406499 w 13595398"/>
              <a:gd name="connsiteY1" fmla="*/ 0 h 2723194"/>
              <a:gd name="connsiteX2" fmla="*/ 13595398 w 13595398"/>
              <a:gd name="connsiteY2" fmla="*/ 1309818 h 2723194"/>
              <a:gd name="connsiteX3" fmla="*/ 13052853 w 13595398"/>
              <a:gd name="connsiteY3" fmla="*/ 2723194 h 2723194"/>
              <a:gd name="connsiteX4" fmla="*/ 0 w 13595398"/>
              <a:gd name="connsiteY4" fmla="*/ 2715000 h 2723194"/>
              <a:gd name="connsiteX5" fmla="*/ 1025170 w 13595398"/>
              <a:gd name="connsiteY5" fmla="*/ 44341 h 2723194"/>
              <a:gd name="connsiteX0" fmla="*/ 1025170 w 13624074"/>
              <a:gd name="connsiteY0" fmla="*/ 44341 h 2723194"/>
              <a:gd name="connsiteX1" fmla="*/ 10406499 w 13624074"/>
              <a:gd name="connsiteY1" fmla="*/ 0 h 2723194"/>
              <a:gd name="connsiteX2" fmla="*/ 13624074 w 13624074"/>
              <a:gd name="connsiteY2" fmla="*/ 1235111 h 2723194"/>
              <a:gd name="connsiteX3" fmla="*/ 13052853 w 13624074"/>
              <a:gd name="connsiteY3" fmla="*/ 2723194 h 2723194"/>
              <a:gd name="connsiteX4" fmla="*/ 0 w 13624074"/>
              <a:gd name="connsiteY4" fmla="*/ 2715000 h 2723194"/>
              <a:gd name="connsiteX5" fmla="*/ 1025170 w 13624074"/>
              <a:gd name="connsiteY5" fmla="*/ 44341 h 2723194"/>
              <a:gd name="connsiteX0" fmla="*/ 1025170 w 13624074"/>
              <a:gd name="connsiteY0" fmla="*/ 47047 h 2725900"/>
              <a:gd name="connsiteX1" fmla="*/ 11561549 w 13624074"/>
              <a:gd name="connsiteY1" fmla="*/ 0 h 2725900"/>
              <a:gd name="connsiteX2" fmla="*/ 13624074 w 13624074"/>
              <a:gd name="connsiteY2" fmla="*/ 1237817 h 2725900"/>
              <a:gd name="connsiteX3" fmla="*/ 13052853 w 13624074"/>
              <a:gd name="connsiteY3" fmla="*/ 2725900 h 2725900"/>
              <a:gd name="connsiteX4" fmla="*/ 0 w 13624074"/>
              <a:gd name="connsiteY4" fmla="*/ 2717706 h 2725900"/>
              <a:gd name="connsiteX5" fmla="*/ 1025170 w 13624074"/>
              <a:gd name="connsiteY5" fmla="*/ 47047 h 2725900"/>
              <a:gd name="connsiteX0" fmla="*/ 1025170 w 13775283"/>
              <a:gd name="connsiteY0" fmla="*/ 47047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1025170 w 13775283"/>
              <a:gd name="connsiteY5" fmla="*/ 47047 h 2725900"/>
              <a:gd name="connsiteX0" fmla="*/ 796160 w 13775283"/>
              <a:gd name="connsiteY0" fmla="*/ 5296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6160 w 13775283"/>
              <a:gd name="connsiteY5" fmla="*/ 52963 h 2725900"/>
              <a:gd name="connsiteX0" fmla="*/ 792349 w 13775283"/>
              <a:gd name="connsiteY0" fmla="*/ 71293 h 2725900"/>
              <a:gd name="connsiteX1" fmla="*/ 11561549 w 13775283"/>
              <a:gd name="connsiteY1" fmla="*/ 0 h 2725900"/>
              <a:gd name="connsiteX2" fmla="*/ 13775283 w 13775283"/>
              <a:gd name="connsiteY2" fmla="*/ 869169 h 2725900"/>
              <a:gd name="connsiteX3" fmla="*/ 13052853 w 13775283"/>
              <a:gd name="connsiteY3" fmla="*/ 2725900 h 2725900"/>
              <a:gd name="connsiteX4" fmla="*/ 0 w 13775283"/>
              <a:gd name="connsiteY4" fmla="*/ 2717706 h 2725900"/>
              <a:gd name="connsiteX5" fmla="*/ 792349 w 13775283"/>
              <a:gd name="connsiteY5" fmla="*/ 71293 h 2725900"/>
              <a:gd name="connsiteX0" fmla="*/ 577076 w 13560010"/>
              <a:gd name="connsiteY0" fmla="*/ 71293 h 2725900"/>
              <a:gd name="connsiteX1" fmla="*/ 11346276 w 13560010"/>
              <a:gd name="connsiteY1" fmla="*/ 0 h 2725900"/>
              <a:gd name="connsiteX2" fmla="*/ 13560010 w 13560010"/>
              <a:gd name="connsiteY2" fmla="*/ 869169 h 2725900"/>
              <a:gd name="connsiteX3" fmla="*/ 12837580 w 13560010"/>
              <a:gd name="connsiteY3" fmla="*/ 2725900 h 2725900"/>
              <a:gd name="connsiteX4" fmla="*/ 0 w 13560010"/>
              <a:gd name="connsiteY4" fmla="*/ 2723085 h 2725900"/>
              <a:gd name="connsiteX5" fmla="*/ 577076 w 13560010"/>
              <a:gd name="connsiteY5" fmla="*/ 71293 h 2725900"/>
              <a:gd name="connsiteX0" fmla="*/ 577076 w 13560010"/>
              <a:gd name="connsiteY0" fmla="*/ 90117 h 2744724"/>
              <a:gd name="connsiteX1" fmla="*/ 12921872 w 13560010"/>
              <a:gd name="connsiteY1" fmla="*/ 1 h 2744724"/>
              <a:gd name="connsiteX2" fmla="*/ 13560010 w 13560010"/>
              <a:gd name="connsiteY2" fmla="*/ 887993 h 2744724"/>
              <a:gd name="connsiteX3" fmla="*/ 12837580 w 13560010"/>
              <a:gd name="connsiteY3" fmla="*/ 2744724 h 2744724"/>
              <a:gd name="connsiteX4" fmla="*/ 0 w 13560010"/>
              <a:gd name="connsiteY4" fmla="*/ 2741909 h 2744724"/>
              <a:gd name="connsiteX5" fmla="*/ 577076 w 13560010"/>
              <a:gd name="connsiteY5" fmla="*/ 90117 h 2744724"/>
              <a:gd name="connsiteX0" fmla="*/ 577076 w 13558311"/>
              <a:gd name="connsiteY0" fmla="*/ 90115 h 2744722"/>
              <a:gd name="connsiteX1" fmla="*/ 12921872 w 13558311"/>
              <a:gd name="connsiteY1" fmla="*/ -1 h 2744722"/>
              <a:gd name="connsiteX2" fmla="*/ 13558311 w 13558311"/>
              <a:gd name="connsiteY2" fmla="*/ 403041 h 2744722"/>
              <a:gd name="connsiteX3" fmla="*/ 12837580 w 13558311"/>
              <a:gd name="connsiteY3" fmla="*/ 2744722 h 2744722"/>
              <a:gd name="connsiteX4" fmla="*/ 0 w 13558311"/>
              <a:gd name="connsiteY4" fmla="*/ 2741907 h 2744722"/>
              <a:gd name="connsiteX5" fmla="*/ 577076 w 13558311"/>
              <a:gd name="connsiteY5" fmla="*/ 90115 h 2744722"/>
              <a:gd name="connsiteX0" fmla="*/ 577076 w 13558311"/>
              <a:gd name="connsiteY0" fmla="*/ 90117 h 2750103"/>
              <a:gd name="connsiteX1" fmla="*/ 12921872 w 13558311"/>
              <a:gd name="connsiteY1" fmla="*/ 1 h 2750103"/>
              <a:gd name="connsiteX2" fmla="*/ 13558311 w 13558311"/>
              <a:gd name="connsiteY2" fmla="*/ 403043 h 2750103"/>
              <a:gd name="connsiteX3" fmla="*/ 13052853 w 13558311"/>
              <a:gd name="connsiteY3" fmla="*/ 2750103 h 2750103"/>
              <a:gd name="connsiteX4" fmla="*/ 0 w 13558311"/>
              <a:gd name="connsiteY4" fmla="*/ 2741909 h 2750103"/>
              <a:gd name="connsiteX5" fmla="*/ 577076 w 13558311"/>
              <a:gd name="connsiteY5" fmla="*/ 90117 h 2750103"/>
              <a:gd name="connsiteX0" fmla="*/ 567277 w 13558311"/>
              <a:gd name="connsiteY0" fmla="*/ 106660 h 2750101"/>
              <a:gd name="connsiteX1" fmla="*/ 12921872 w 13558311"/>
              <a:gd name="connsiteY1" fmla="*/ -1 h 2750101"/>
              <a:gd name="connsiteX2" fmla="*/ 13558311 w 13558311"/>
              <a:gd name="connsiteY2" fmla="*/ 403041 h 2750101"/>
              <a:gd name="connsiteX3" fmla="*/ 13052853 w 13558311"/>
              <a:gd name="connsiteY3" fmla="*/ 2750101 h 2750101"/>
              <a:gd name="connsiteX4" fmla="*/ 0 w 13558311"/>
              <a:gd name="connsiteY4" fmla="*/ 2741907 h 2750101"/>
              <a:gd name="connsiteX5" fmla="*/ 567277 w 13558311"/>
              <a:gd name="connsiteY5" fmla="*/ 106660 h 2750101"/>
              <a:gd name="connsiteX0" fmla="*/ 554063 w 13545097"/>
              <a:gd name="connsiteY0" fmla="*/ 106662 h 2750103"/>
              <a:gd name="connsiteX1" fmla="*/ 12908658 w 13545097"/>
              <a:gd name="connsiteY1" fmla="*/ 1 h 2750103"/>
              <a:gd name="connsiteX2" fmla="*/ 13545097 w 13545097"/>
              <a:gd name="connsiteY2" fmla="*/ 403043 h 2750103"/>
              <a:gd name="connsiteX3" fmla="*/ 13039639 w 13545097"/>
              <a:gd name="connsiteY3" fmla="*/ 2750103 h 2750103"/>
              <a:gd name="connsiteX4" fmla="*/ 0 w 13545097"/>
              <a:gd name="connsiteY4" fmla="*/ 2739533 h 2750103"/>
              <a:gd name="connsiteX5" fmla="*/ 554063 w 13545097"/>
              <a:gd name="connsiteY5" fmla="*/ 106662 h 2750103"/>
              <a:gd name="connsiteX0" fmla="*/ 618008 w 13609042"/>
              <a:gd name="connsiteY0" fmla="*/ 106660 h 2750101"/>
              <a:gd name="connsiteX1" fmla="*/ 12972603 w 13609042"/>
              <a:gd name="connsiteY1" fmla="*/ -1 h 2750101"/>
              <a:gd name="connsiteX2" fmla="*/ 13609042 w 13609042"/>
              <a:gd name="connsiteY2" fmla="*/ 403041 h 2750101"/>
              <a:gd name="connsiteX3" fmla="*/ 13103584 w 13609042"/>
              <a:gd name="connsiteY3" fmla="*/ 2750101 h 2750101"/>
              <a:gd name="connsiteX4" fmla="*/ 0 w 13609042"/>
              <a:gd name="connsiteY4" fmla="*/ 2741183 h 2750101"/>
              <a:gd name="connsiteX5" fmla="*/ 618008 w 13609042"/>
              <a:gd name="connsiteY5" fmla="*/ 106660 h 2750101"/>
              <a:gd name="connsiteX0" fmla="*/ 548519 w 13609042"/>
              <a:gd name="connsiteY0" fmla="*/ 104385 h 2750103"/>
              <a:gd name="connsiteX1" fmla="*/ 12972603 w 13609042"/>
              <a:gd name="connsiteY1" fmla="*/ 1 h 2750103"/>
              <a:gd name="connsiteX2" fmla="*/ 13609042 w 13609042"/>
              <a:gd name="connsiteY2" fmla="*/ 403043 h 2750103"/>
              <a:gd name="connsiteX3" fmla="*/ 13103584 w 13609042"/>
              <a:gd name="connsiteY3" fmla="*/ 2750103 h 2750103"/>
              <a:gd name="connsiteX4" fmla="*/ 0 w 13609042"/>
              <a:gd name="connsiteY4" fmla="*/ 2741185 h 2750103"/>
              <a:gd name="connsiteX5" fmla="*/ 548519 w 13609042"/>
              <a:gd name="connsiteY5" fmla="*/ 104385 h 2750103"/>
              <a:gd name="connsiteX0" fmla="*/ 548519 w 13609042"/>
              <a:gd name="connsiteY0" fmla="*/ 104383 h 2747724"/>
              <a:gd name="connsiteX1" fmla="*/ 12972603 w 13609042"/>
              <a:gd name="connsiteY1" fmla="*/ -1 h 2747724"/>
              <a:gd name="connsiteX2" fmla="*/ 13609042 w 13609042"/>
              <a:gd name="connsiteY2" fmla="*/ 403041 h 2747724"/>
              <a:gd name="connsiteX3" fmla="*/ 13116798 w 13609042"/>
              <a:gd name="connsiteY3" fmla="*/ 2747725 h 2747724"/>
              <a:gd name="connsiteX4" fmla="*/ 0 w 13609042"/>
              <a:gd name="connsiteY4" fmla="*/ 2741183 h 2747724"/>
              <a:gd name="connsiteX5" fmla="*/ 548519 w 13609042"/>
              <a:gd name="connsiteY5" fmla="*/ 104383 h 2747724"/>
              <a:gd name="connsiteX0" fmla="*/ 548519 w 13594988"/>
              <a:gd name="connsiteY0" fmla="*/ 104385 h 2747728"/>
              <a:gd name="connsiteX1" fmla="*/ 12972603 w 13594988"/>
              <a:gd name="connsiteY1" fmla="*/ 1 h 2747728"/>
              <a:gd name="connsiteX2" fmla="*/ 13594988 w 13594988"/>
              <a:gd name="connsiteY2" fmla="*/ 440060 h 2747728"/>
              <a:gd name="connsiteX3" fmla="*/ 13116798 w 13594988"/>
              <a:gd name="connsiteY3" fmla="*/ 2747727 h 2747728"/>
              <a:gd name="connsiteX4" fmla="*/ 0 w 13594988"/>
              <a:gd name="connsiteY4" fmla="*/ 2741185 h 2747728"/>
              <a:gd name="connsiteX5" fmla="*/ 548519 w 13594988"/>
              <a:gd name="connsiteY5" fmla="*/ 104385 h 2747728"/>
              <a:gd name="connsiteX0" fmla="*/ 548519 w 13594988"/>
              <a:gd name="connsiteY0" fmla="*/ 98900 h 2742241"/>
              <a:gd name="connsiteX1" fmla="*/ 12996905 w 13594988"/>
              <a:gd name="connsiteY1" fmla="*/ 0 h 2742241"/>
              <a:gd name="connsiteX2" fmla="*/ 13594988 w 13594988"/>
              <a:gd name="connsiteY2" fmla="*/ 434575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548519 w 13594988"/>
              <a:gd name="connsiteY5" fmla="*/ 98900 h 2742241"/>
              <a:gd name="connsiteX0" fmla="*/ 548519 w 13594988"/>
              <a:gd name="connsiteY0" fmla="*/ 98900 h 2742243"/>
              <a:gd name="connsiteX1" fmla="*/ 12996905 w 13594988"/>
              <a:gd name="connsiteY1" fmla="*/ 0 h 2742243"/>
              <a:gd name="connsiteX2" fmla="*/ 13594988 w 13594988"/>
              <a:gd name="connsiteY2" fmla="*/ 434576 h 2742243"/>
              <a:gd name="connsiteX3" fmla="*/ 13116798 w 13594988"/>
              <a:gd name="connsiteY3" fmla="*/ 2742242 h 2742243"/>
              <a:gd name="connsiteX4" fmla="*/ 0 w 13594988"/>
              <a:gd name="connsiteY4" fmla="*/ 2735700 h 2742243"/>
              <a:gd name="connsiteX5" fmla="*/ 548519 w 13594988"/>
              <a:gd name="connsiteY5" fmla="*/ 98900 h 2742243"/>
              <a:gd name="connsiteX0" fmla="*/ 612463 w 13594988"/>
              <a:gd name="connsiteY0" fmla="*/ 97249 h 2742241"/>
              <a:gd name="connsiteX1" fmla="*/ 12996905 w 13594988"/>
              <a:gd name="connsiteY1" fmla="*/ 0 h 2742241"/>
              <a:gd name="connsiteX2" fmla="*/ 13594988 w 13594988"/>
              <a:gd name="connsiteY2" fmla="*/ 434576 h 2742241"/>
              <a:gd name="connsiteX3" fmla="*/ 13116798 w 13594988"/>
              <a:gd name="connsiteY3" fmla="*/ 2742242 h 2742241"/>
              <a:gd name="connsiteX4" fmla="*/ 0 w 13594988"/>
              <a:gd name="connsiteY4" fmla="*/ 2735700 h 2742241"/>
              <a:gd name="connsiteX5" fmla="*/ 612463 w 13594988"/>
              <a:gd name="connsiteY5" fmla="*/ 97249 h 2742241"/>
              <a:gd name="connsiteX0" fmla="*/ 546391 w 13528916"/>
              <a:gd name="connsiteY0" fmla="*/ 97249 h 2742243"/>
              <a:gd name="connsiteX1" fmla="*/ 12930833 w 13528916"/>
              <a:gd name="connsiteY1" fmla="*/ 0 h 2742243"/>
              <a:gd name="connsiteX2" fmla="*/ 13528916 w 13528916"/>
              <a:gd name="connsiteY2" fmla="*/ 434576 h 2742243"/>
              <a:gd name="connsiteX3" fmla="*/ 13050726 w 13528916"/>
              <a:gd name="connsiteY3" fmla="*/ 2742242 h 2742243"/>
              <a:gd name="connsiteX4" fmla="*/ 0 w 13528916"/>
              <a:gd name="connsiteY4" fmla="*/ 2723810 h 2742243"/>
              <a:gd name="connsiteX5" fmla="*/ 546391 w 13528916"/>
              <a:gd name="connsiteY5" fmla="*/ 97249 h 2742243"/>
              <a:gd name="connsiteX0" fmla="*/ 546391 w 13628695"/>
              <a:gd name="connsiteY0" fmla="*/ 104398 h 2749390"/>
              <a:gd name="connsiteX1" fmla="*/ 13628695 w 13628695"/>
              <a:gd name="connsiteY1" fmla="*/ 0 h 2749390"/>
              <a:gd name="connsiteX2" fmla="*/ 13528916 w 13628695"/>
              <a:gd name="connsiteY2" fmla="*/ 441725 h 2749390"/>
              <a:gd name="connsiteX3" fmla="*/ 13050726 w 13628695"/>
              <a:gd name="connsiteY3" fmla="*/ 2749391 h 2749390"/>
              <a:gd name="connsiteX4" fmla="*/ 0 w 13628695"/>
              <a:gd name="connsiteY4" fmla="*/ 2730959 h 2749390"/>
              <a:gd name="connsiteX5" fmla="*/ 546391 w 13628695"/>
              <a:gd name="connsiteY5" fmla="*/ 104398 h 2749390"/>
              <a:gd name="connsiteX0" fmla="*/ 546391 w 13628695"/>
              <a:gd name="connsiteY0" fmla="*/ 104398 h 2749392"/>
              <a:gd name="connsiteX1" fmla="*/ 13628695 w 13628695"/>
              <a:gd name="connsiteY1" fmla="*/ 0 h 2749392"/>
              <a:gd name="connsiteX2" fmla="*/ 13050726 w 13628695"/>
              <a:gd name="connsiteY2" fmla="*/ 2749391 h 2749392"/>
              <a:gd name="connsiteX3" fmla="*/ 0 w 13628695"/>
              <a:gd name="connsiteY3" fmla="*/ 2730959 h 2749392"/>
              <a:gd name="connsiteX4" fmla="*/ 546391 w 13628695"/>
              <a:gd name="connsiteY4" fmla="*/ 104398 h 274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8695" h="2749392">
                <a:moveTo>
                  <a:pt x="546391" y="104398"/>
                </a:moveTo>
                <a:lnTo>
                  <a:pt x="13628695" y="0"/>
                </a:lnTo>
                <a:lnTo>
                  <a:pt x="13050726" y="2749391"/>
                </a:lnTo>
                <a:lnTo>
                  <a:pt x="0" y="2730959"/>
                </a:lnTo>
                <a:lnTo>
                  <a:pt x="546391" y="104398"/>
                </a:lnTo>
                <a:close/>
              </a:path>
            </a:pathLst>
          </a:custGeom>
          <a:solidFill>
            <a:schemeClr val="bg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1727" y="6514720"/>
            <a:ext cx="3861806" cy="153888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325284" y="2938785"/>
            <a:ext cx="11808789" cy="98043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599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gray">
          <a:xfrm flipH="1">
            <a:off x="1" y="255906"/>
            <a:ext cx="12050995" cy="624291"/>
          </a:xfrm>
          <a:prstGeom prst="rect">
            <a:avLst/>
          </a:prstGeom>
          <a:gradFill flip="none" rotWithShape="0">
            <a:gsLst>
              <a:gs pos="100000">
                <a:srgbClr val="FF1313"/>
              </a:gs>
              <a:gs pos="0">
                <a:srgbClr val="EC222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400" dirty="0">
              <a:latin typeface="Foundry Gridnik Medium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85" y="0"/>
            <a:ext cx="1374910" cy="880196"/>
          </a:xfrm>
          <a:prstGeom prst="rect">
            <a:avLst/>
          </a:prstGeom>
        </p:spPr>
      </p:pic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283800" y="255906"/>
            <a:ext cx="11740034" cy="597132"/>
          </a:xfrm>
          <a:prstGeom prst="rect">
            <a:avLst/>
          </a:prstGeom>
        </p:spPr>
        <p:txBody>
          <a:bodyPr wrap="square" lIns="121899" tIns="60949" rIns="121899" bIns="60949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215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50DD-0EEB-484B-90FC-682422808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CEA0C-DB97-45CA-BB52-43B3D5F1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6299-027D-4E87-A253-D276F0E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A350-A93A-43C8-8C6B-508FB2BA3B3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C133-1DFF-4243-8B00-3E9CFF98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CECC0-46D8-440A-AB70-030B53F4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262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182-F110-4FA1-9E0E-2DA31F97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72E3C-D7FC-4D1B-8DC2-5304B694A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8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Freeform 5"/>
          <p:cNvSpPr>
            <a:spLocks noChangeAspect="1" noEditPoints="1"/>
          </p:cNvSpPr>
          <p:nvPr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396578" y="6473952"/>
            <a:ext cx="4115872" cy="153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2974" y="6473952"/>
            <a:ext cx="439026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7FBA83-9BC3-44EC-87F8-256EF256EFAA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4483" y="6421482"/>
            <a:ext cx="734547" cy="245008"/>
            <a:chOff x="547688" y="952500"/>
            <a:chExt cx="12190413" cy="406717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47688" y="952500"/>
              <a:ext cx="12190413" cy="4067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22838" y="2319338"/>
              <a:ext cx="1571625" cy="1590675"/>
            </a:xfrm>
            <a:custGeom>
              <a:avLst/>
              <a:gdLst>
                <a:gd name="T0" fmla="*/ 492 w 825"/>
                <a:gd name="T1" fmla="*/ 0 h 834"/>
                <a:gd name="T2" fmla="*/ 225 w 825"/>
                <a:gd name="T3" fmla="*/ 132 h 834"/>
                <a:gd name="T4" fmla="*/ 225 w 825"/>
                <a:gd name="T5" fmla="*/ 132 h 834"/>
                <a:gd name="T6" fmla="*/ 225 w 825"/>
                <a:gd name="T7" fmla="*/ 132 h 834"/>
                <a:gd name="T8" fmla="*/ 225 w 825"/>
                <a:gd name="T9" fmla="*/ 14 h 834"/>
                <a:gd name="T10" fmla="*/ 0 w 825"/>
                <a:gd name="T11" fmla="*/ 14 h 834"/>
                <a:gd name="T12" fmla="*/ 0 w 825"/>
                <a:gd name="T13" fmla="*/ 834 h 834"/>
                <a:gd name="T14" fmla="*/ 225 w 825"/>
                <a:gd name="T15" fmla="*/ 834 h 834"/>
                <a:gd name="T16" fmla="*/ 225 w 825"/>
                <a:gd name="T17" fmla="*/ 367 h 834"/>
                <a:gd name="T18" fmla="*/ 411 w 825"/>
                <a:gd name="T19" fmla="*/ 194 h 834"/>
                <a:gd name="T20" fmla="*/ 600 w 825"/>
                <a:gd name="T21" fmla="*/ 367 h 834"/>
                <a:gd name="T22" fmla="*/ 600 w 825"/>
                <a:gd name="T23" fmla="*/ 834 h 834"/>
                <a:gd name="T24" fmla="*/ 825 w 825"/>
                <a:gd name="T25" fmla="*/ 834 h 834"/>
                <a:gd name="T26" fmla="*/ 825 w 825"/>
                <a:gd name="T27" fmla="*/ 326 h 834"/>
                <a:gd name="T28" fmla="*/ 492 w 825"/>
                <a:gd name="T29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25" h="834">
                  <a:moveTo>
                    <a:pt x="492" y="0"/>
                  </a:moveTo>
                  <a:cubicBezTo>
                    <a:pt x="398" y="0"/>
                    <a:pt x="291" y="44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34"/>
                    <a:pt x="0" y="834"/>
                    <a:pt x="0" y="834"/>
                  </a:cubicBezTo>
                  <a:cubicBezTo>
                    <a:pt x="225" y="834"/>
                    <a:pt x="225" y="834"/>
                    <a:pt x="225" y="834"/>
                  </a:cubicBezTo>
                  <a:cubicBezTo>
                    <a:pt x="225" y="367"/>
                    <a:pt x="225" y="367"/>
                    <a:pt x="225" y="367"/>
                  </a:cubicBezTo>
                  <a:cubicBezTo>
                    <a:pt x="225" y="283"/>
                    <a:pt x="290" y="194"/>
                    <a:pt x="411" y="194"/>
                  </a:cubicBezTo>
                  <a:cubicBezTo>
                    <a:pt x="504" y="194"/>
                    <a:pt x="600" y="259"/>
                    <a:pt x="600" y="367"/>
                  </a:cubicBezTo>
                  <a:cubicBezTo>
                    <a:pt x="600" y="834"/>
                    <a:pt x="600" y="834"/>
                    <a:pt x="600" y="834"/>
                  </a:cubicBezTo>
                  <a:cubicBezTo>
                    <a:pt x="825" y="834"/>
                    <a:pt x="825" y="834"/>
                    <a:pt x="825" y="834"/>
                  </a:cubicBezTo>
                  <a:cubicBezTo>
                    <a:pt x="825" y="326"/>
                    <a:pt x="825" y="326"/>
                    <a:pt x="825" y="326"/>
                  </a:cubicBezTo>
                  <a:cubicBezTo>
                    <a:pt x="825" y="137"/>
                    <a:pt x="690" y="0"/>
                    <a:pt x="4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8277225" y="2346325"/>
              <a:ext cx="1755775" cy="1563688"/>
            </a:xfrm>
            <a:custGeom>
              <a:avLst/>
              <a:gdLst>
                <a:gd name="T0" fmla="*/ 797 w 1106"/>
                <a:gd name="T1" fmla="*/ 0 h 985"/>
                <a:gd name="T2" fmla="*/ 553 w 1106"/>
                <a:gd name="T3" fmla="*/ 671 h 985"/>
                <a:gd name="T4" fmla="*/ 308 w 1106"/>
                <a:gd name="T5" fmla="*/ 0 h 985"/>
                <a:gd name="T6" fmla="*/ 0 w 1106"/>
                <a:gd name="T7" fmla="*/ 0 h 985"/>
                <a:gd name="T8" fmla="*/ 405 w 1106"/>
                <a:gd name="T9" fmla="*/ 985 h 985"/>
                <a:gd name="T10" fmla="*/ 701 w 1106"/>
                <a:gd name="T11" fmla="*/ 985 h 985"/>
                <a:gd name="T12" fmla="*/ 1106 w 1106"/>
                <a:gd name="T13" fmla="*/ 0 h 985"/>
                <a:gd name="T14" fmla="*/ 797 w 1106"/>
                <a:gd name="T15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6" h="985">
                  <a:moveTo>
                    <a:pt x="797" y="0"/>
                  </a:moveTo>
                  <a:lnTo>
                    <a:pt x="553" y="671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405" y="985"/>
                  </a:lnTo>
                  <a:lnTo>
                    <a:pt x="701" y="985"/>
                  </a:lnTo>
                  <a:lnTo>
                    <a:pt x="1106" y="0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138488" y="2319338"/>
              <a:ext cx="1630363" cy="1617663"/>
            </a:xfrm>
            <a:custGeom>
              <a:avLst/>
              <a:gdLst>
                <a:gd name="T0" fmla="*/ 697 w 856"/>
                <a:gd name="T1" fmla="*/ 582 h 848"/>
                <a:gd name="T2" fmla="*/ 462 w 856"/>
                <a:gd name="T3" fmla="*/ 669 h 848"/>
                <a:gd name="T4" fmla="*/ 280 w 856"/>
                <a:gd name="T5" fmla="*/ 602 h 848"/>
                <a:gd name="T6" fmla="*/ 856 w 856"/>
                <a:gd name="T7" fmla="*/ 363 h 848"/>
                <a:gd name="T8" fmla="*/ 758 w 856"/>
                <a:gd name="T9" fmla="*/ 135 h 848"/>
                <a:gd name="T10" fmla="*/ 434 w 856"/>
                <a:gd name="T11" fmla="*/ 0 h 848"/>
                <a:gd name="T12" fmla="*/ 0 w 856"/>
                <a:gd name="T13" fmla="*/ 424 h 848"/>
                <a:gd name="T14" fmla="*/ 459 w 856"/>
                <a:gd name="T15" fmla="*/ 848 h 848"/>
                <a:gd name="T16" fmla="*/ 840 w 856"/>
                <a:gd name="T17" fmla="*/ 691 h 848"/>
                <a:gd name="T18" fmla="*/ 697 w 856"/>
                <a:gd name="T19" fmla="*/ 582 h 848"/>
                <a:gd name="T20" fmla="*/ 265 w 856"/>
                <a:gd name="T21" fmla="*/ 261 h 848"/>
                <a:gd name="T22" fmla="*/ 438 w 856"/>
                <a:gd name="T23" fmla="*/ 179 h 848"/>
                <a:gd name="T24" fmla="*/ 612 w 856"/>
                <a:gd name="T25" fmla="*/ 294 h 848"/>
                <a:gd name="T26" fmla="*/ 219 w 856"/>
                <a:gd name="T27" fmla="*/ 457 h 848"/>
                <a:gd name="T28" fmla="*/ 265 w 856"/>
                <a:gd name="T29" fmla="*/ 26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6" h="848">
                  <a:moveTo>
                    <a:pt x="697" y="582"/>
                  </a:moveTo>
                  <a:cubicBezTo>
                    <a:pt x="602" y="652"/>
                    <a:pt x="548" y="669"/>
                    <a:pt x="462" y="669"/>
                  </a:cubicBezTo>
                  <a:cubicBezTo>
                    <a:pt x="384" y="669"/>
                    <a:pt x="323" y="645"/>
                    <a:pt x="280" y="602"/>
                  </a:cubicBezTo>
                  <a:cubicBezTo>
                    <a:pt x="856" y="363"/>
                    <a:pt x="856" y="363"/>
                    <a:pt x="856" y="363"/>
                  </a:cubicBezTo>
                  <a:cubicBezTo>
                    <a:pt x="843" y="275"/>
                    <a:pt x="810" y="195"/>
                    <a:pt x="758" y="135"/>
                  </a:cubicBezTo>
                  <a:cubicBezTo>
                    <a:pt x="682" y="47"/>
                    <a:pt x="570" y="0"/>
                    <a:pt x="434" y="0"/>
                  </a:cubicBezTo>
                  <a:cubicBezTo>
                    <a:pt x="186" y="0"/>
                    <a:pt x="0" y="183"/>
                    <a:pt x="0" y="424"/>
                  </a:cubicBezTo>
                  <a:cubicBezTo>
                    <a:pt x="0" y="672"/>
                    <a:pt x="187" y="848"/>
                    <a:pt x="459" y="848"/>
                  </a:cubicBezTo>
                  <a:cubicBezTo>
                    <a:pt x="611" y="848"/>
                    <a:pt x="767" y="776"/>
                    <a:pt x="840" y="691"/>
                  </a:cubicBezTo>
                  <a:lnTo>
                    <a:pt x="697" y="582"/>
                  </a:lnTo>
                  <a:close/>
                  <a:moveTo>
                    <a:pt x="265" y="261"/>
                  </a:moveTo>
                  <a:cubicBezTo>
                    <a:pt x="303" y="210"/>
                    <a:pt x="364" y="179"/>
                    <a:pt x="438" y="179"/>
                  </a:cubicBezTo>
                  <a:cubicBezTo>
                    <a:pt x="519" y="179"/>
                    <a:pt x="581" y="226"/>
                    <a:pt x="612" y="294"/>
                  </a:cubicBezTo>
                  <a:cubicBezTo>
                    <a:pt x="219" y="457"/>
                    <a:pt x="219" y="457"/>
                    <a:pt x="219" y="457"/>
                  </a:cubicBezTo>
                  <a:cubicBezTo>
                    <a:pt x="208" y="374"/>
                    <a:pt x="230" y="308"/>
                    <a:pt x="265" y="2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685925" y="1879600"/>
              <a:ext cx="1409700" cy="2030413"/>
            </a:xfrm>
            <a:custGeom>
              <a:avLst/>
              <a:gdLst>
                <a:gd name="T0" fmla="*/ 888 w 888"/>
                <a:gd name="T1" fmla="*/ 1030 h 1279"/>
                <a:gd name="T2" fmla="*/ 274 w 888"/>
                <a:gd name="T3" fmla="*/ 1030 h 1279"/>
                <a:gd name="T4" fmla="*/ 274 w 888"/>
                <a:gd name="T5" fmla="*/ 0 h 1279"/>
                <a:gd name="T6" fmla="*/ 0 w 888"/>
                <a:gd name="T7" fmla="*/ 0 h 1279"/>
                <a:gd name="T8" fmla="*/ 0 w 888"/>
                <a:gd name="T9" fmla="*/ 1279 h 1279"/>
                <a:gd name="T10" fmla="*/ 888 w 888"/>
                <a:gd name="T11" fmla="*/ 1279 h 1279"/>
                <a:gd name="T12" fmla="*/ 888 w 888"/>
                <a:gd name="T13" fmla="*/ 103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8" h="1279">
                  <a:moveTo>
                    <a:pt x="888" y="1030"/>
                  </a:moveTo>
                  <a:lnTo>
                    <a:pt x="274" y="1030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1279"/>
                  </a:lnTo>
                  <a:lnTo>
                    <a:pt x="888" y="1279"/>
                  </a:lnTo>
                  <a:lnTo>
                    <a:pt x="888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9966325" y="2319338"/>
              <a:ext cx="1677988" cy="1617663"/>
            </a:xfrm>
            <a:custGeom>
              <a:avLst/>
              <a:gdLst>
                <a:gd name="T0" fmla="*/ 439 w 881"/>
                <a:gd name="T1" fmla="*/ 848 h 848"/>
                <a:gd name="T2" fmla="*/ 0 w 881"/>
                <a:gd name="T3" fmla="*/ 424 h 848"/>
                <a:gd name="T4" fmla="*/ 442 w 881"/>
                <a:gd name="T5" fmla="*/ 0 h 848"/>
                <a:gd name="T6" fmla="*/ 881 w 881"/>
                <a:gd name="T7" fmla="*/ 424 h 848"/>
                <a:gd name="T8" fmla="*/ 439 w 881"/>
                <a:gd name="T9" fmla="*/ 848 h 848"/>
                <a:gd name="T10" fmla="*/ 439 w 881"/>
                <a:gd name="T11" fmla="*/ 193 h 848"/>
                <a:gd name="T12" fmla="*/ 222 w 881"/>
                <a:gd name="T13" fmla="*/ 424 h 848"/>
                <a:gd name="T14" fmla="*/ 442 w 881"/>
                <a:gd name="T15" fmla="*/ 655 h 848"/>
                <a:gd name="T16" fmla="*/ 659 w 881"/>
                <a:gd name="T17" fmla="*/ 424 h 848"/>
                <a:gd name="T18" fmla="*/ 439 w 881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1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4" y="0"/>
                    <a:pt x="442" y="0"/>
                  </a:cubicBezTo>
                  <a:cubicBezTo>
                    <a:pt x="688" y="0"/>
                    <a:pt x="881" y="184"/>
                    <a:pt x="881" y="424"/>
                  </a:cubicBezTo>
                  <a:cubicBezTo>
                    <a:pt x="881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3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59" y="557"/>
                    <a:pt x="659" y="424"/>
                  </a:cubicBezTo>
                  <a:cubicBezTo>
                    <a:pt x="659" y="295"/>
                    <a:pt x="562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6664325" y="2319338"/>
              <a:ext cx="1679575" cy="1617663"/>
            </a:xfrm>
            <a:custGeom>
              <a:avLst/>
              <a:gdLst>
                <a:gd name="T0" fmla="*/ 439 w 882"/>
                <a:gd name="T1" fmla="*/ 848 h 848"/>
                <a:gd name="T2" fmla="*/ 0 w 882"/>
                <a:gd name="T3" fmla="*/ 424 h 848"/>
                <a:gd name="T4" fmla="*/ 442 w 882"/>
                <a:gd name="T5" fmla="*/ 0 h 848"/>
                <a:gd name="T6" fmla="*/ 882 w 882"/>
                <a:gd name="T7" fmla="*/ 424 h 848"/>
                <a:gd name="T8" fmla="*/ 439 w 882"/>
                <a:gd name="T9" fmla="*/ 848 h 848"/>
                <a:gd name="T10" fmla="*/ 439 w 882"/>
                <a:gd name="T11" fmla="*/ 193 h 848"/>
                <a:gd name="T12" fmla="*/ 222 w 882"/>
                <a:gd name="T13" fmla="*/ 424 h 848"/>
                <a:gd name="T14" fmla="*/ 442 w 882"/>
                <a:gd name="T15" fmla="*/ 655 h 848"/>
                <a:gd name="T16" fmla="*/ 660 w 882"/>
                <a:gd name="T17" fmla="*/ 424 h 848"/>
                <a:gd name="T18" fmla="*/ 439 w 882"/>
                <a:gd name="T19" fmla="*/ 19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2" h="848">
                  <a:moveTo>
                    <a:pt x="439" y="848"/>
                  </a:moveTo>
                  <a:cubicBezTo>
                    <a:pt x="193" y="848"/>
                    <a:pt x="0" y="664"/>
                    <a:pt x="0" y="424"/>
                  </a:cubicBezTo>
                  <a:cubicBezTo>
                    <a:pt x="0" y="186"/>
                    <a:pt x="195" y="0"/>
                    <a:pt x="442" y="0"/>
                  </a:cubicBezTo>
                  <a:cubicBezTo>
                    <a:pt x="689" y="0"/>
                    <a:pt x="882" y="184"/>
                    <a:pt x="882" y="424"/>
                  </a:cubicBezTo>
                  <a:cubicBezTo>
                    <a:pt x="882" y="662"/>
                    <a:pt x="687" y="848"/>
                    <a:pt x="439" y="848"/>
                  </a:cubicBezTo>
                  <a:moveTo>
                    <a:pt x="439" y="193"/>
                  </a:moveTo>
                  <a:cubicBezTo>
                    <a:pt x="314" y="193"/>
                    <a:pt x="222" y="288"/>
                    <a:pt x="222" y="424"/>
                  </a:cubicBezTo>
                  <a:cubicBezTo>
                    <a:pt x="222" y="553"/>
                    <a:pt x="319" y="655"/>
                    <a:pt x="442" y="655"/>
                  </a:cubicBezTo>
                  <a:cubicBezTo>
                    <a:pt x="568" y="655"/>
                    <a:pt x="660" y="557"/>
                    <a:pt x="660" y="424"/>
                  </a:cubicBezTo>
                  <a:cubicBezTo>
                    <a:pt x="660" y="295"/>
                    <a:pt x="563" y="193"/>
                    <a:pt x="439" y="1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707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  <a:pPr lvl="0" algn="ctr"/>
              <a:t>‹#›</a:t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42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SCAN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643D4C-D4D1-490E-8508-9031491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RA W</a:t>
            </a:r>
            <a:r>
              <a:rPr lang="en-US" altLang="zh-CN" sz="4000" dirty="0"/>
              <a:t>arning &amp; Prediction Summary</a:t>
            </a:r>
            <a:endParaRPr lang="en-US" sz="40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7C557B4-B40D-4B6C-817F-982A8D9B9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Jethro WANG, CPIM</a:t>
            </a:r>
          </a:p>
        </p:txBody>
      </p:sp>
    </p:spTree>
    <p:extLst>
      <p:ext uri="{BB962C8B-B14F-4D97-AF65-F5344CB8AC3E}">
        <p14:creationId xmlns:p14="http://schemas.microsoft.com/office/powerpoint/2010/main" val="27741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8A80A-6C29-43E5-839E-305E1637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47323E-E1A4-42E0-8AC8-18F0873F7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System Structure – RA Warning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System Structure – RA P</a:t>
            </a:r>
            <a:r>
              <a:rPr lang="en-US" altLang="zh-CN" dirty="0"/>
              <a:t>rediction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Method Introduction:</a:t>
            </a:r>
          </a:p>
          <a:p>
            <a:pPr lvl="1"/>
            <a:r>
              <a:rPr lang="en-US" dirty="0"/>
              <a:t>Machine Learning – DBSCAN</a:t>
            </a:r>
          </a:p>
          <a:p>
            <a:pPr lvl="1"/>
            <a:r>
              <a:rPr lang="en-US" dirty="0"/>
              <a:t>SCE &amp; Stat Model</a:t>
            </a:r>
          </a:p>
        </p:txBody>
      </p:sp>
    </p:spTree>
    <p:extLst>
      <p:ext uri="{BB962C8B-B14F-4D97-AF65-F5344CB8AC3E}">
        <p14:creationId xmlns:p14="http://schemas.microsoft.com/office/powerpoint/2010/main" val="132379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DB0D61-9A95-4441-B776-75CDE29DF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84083"/>
              </p:ext>
            </p:extLst>
          </p:nvPr>
        </p:nvGraphicFramePr>
        <p:xfrm>
          <a:off x="362346" y="1244962"/>
          <a:ext cx="3492607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44334">
                  <a:extLst>
                    <a:ext uri="{9D8B030D-6E8A-4147-A177-3AD203B41FA5}">
                      <a16:colId xmlns:a16="http://schemas.microsoft.com/office/drawing/2014/main" val="1471314747"/>
                    </a:ext>
                  </a:extLst>
                </a:gridCol>
                <a:gridCol w="348273">
                  <a:extLst>
                    <a:ext uri="{9D8B030D-6E8A-4147-A177-3AD203B41FA5}">
                      <a16:colId xmlns:a16="http://schemas.microsoft.com/office/drawing/2014/main" val="1590826280"/>
                    </a:ext>
                  </a:extLst>
                </a:gridCol>
              </a:tblGrid>
              <a:tr h="20696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Coverage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Install Base (IB) &gt; 10000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Current(IB) / Max(IB) &gt; 0.25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5940194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98222532-BC61-4FB4-B831-1A1AE3D1E8E4}"/>
              </a:ext>
            </a:extLst>
          </p:cNvPr>
          <p:cNvGrpSpPr/>
          <p:nvPr/>
        </p:nvGrpSpPr>
        <p:grpSpPr>
          <a:xfrm>
            <a:off x="3988632" y="692458"/>
            <a:ext cx="7812750" cy="5678357"/>
            <a:chOff x="4379250" y="534924"/>
            <a:chExt cx="7812750" cy="588363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AB2842C-69CD-40E9-82B3-124A93E84276}"/>
                </a:ext>
              </a:extLst>
            </p:cNvPr>
            <p:cNvSpPr/>
            <p:nvPr/>
          </p:nvSpPr>
          <p:spPr>
            <a:xfrm>
              <a:off x="4379250" y="621437"/>
              <a:ext cx="7729892" cy="579711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FBF0BC-D8F2-47FC-9177-93226585DF45}"/>
                </a:ext>
              </a:extLst>
            </p:cNvPr>
            <p:cNvGrpSpPr/>
            <p:nvPr/>
          </p:nvGrpSpPr>
          <p:grpSpPr>
            <a:xfrm>
              <a:off x="4597401" y="534924"/>
              <a:ext cx="7594599" cy="3104132"/>
              <a:chOff x="3917601" y="795528"/>
              <a:chExt cx="7707450" cy="3155436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E2D20A72-0E2F-4A45-A68C-BF42C402C1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4688435"/>
                  </p:ext>
                </p:extLst>
              </p:nvPr>
            </p:nvGraphicFramePr>
            <p:xfrm>
              <a:off x="8562253" y="1093565"/>
              <a:ext cx="3062798" cy="23995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0572C1E4-1B31-41FD-9EB3-33A67C2F6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100285"/>
                  </p:ext>
                </p:extLst>
              </p:nvPr>
            </p:nvGraphicFramePr>
            <p:xfrm>
              <a:off x="3917601" y="795528"/>
              <a:ext cx="4852633" cy="31554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A2C735-D48B-43F7-99A4-1F814237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401" y="3429000"/>
              <a:ext cx="3241670" cy="2547027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AB01337-19E0-46A6-957B-F81F0DA4A2B5}"/>
                </a:ext>
              </a:extLst>
            </p:cNvPr>
            <p:cNvSpPr/>
            <p:nvPr/>
          </p:nvSpPr>
          <p:spPr>
            <a:xfrm>
              <a:off x="7839071" y="4550089"/>
              <a:ext cx="798901" cy="25745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634F48-5BC5-4847-B9A8-8C2E99B9DAF1}"/>
                </a:ext>
              </a:extLst>
            </p:cNvPr>
            <p:cNvSpPr txBox="1"/>
            <p:nvPr/>
          </p:nvSpPr>
          <p:spPr>
            <a:xfrm>
              <a:off x="7811728" y="4374338"/>
              <a:ext cx="896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DBSCAN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7C09CA-DD63-4237-A835-367557FBAB64}"/>
                </a:ext>
              </a:extLst>
            </p:cNvPr>
            <p:cNvSpPr txBox="1"/>
            <p:nvPr/>
          </p:nvSpPr>
          <p:spPr>
            <a:xfrm>
              <a:off x="9697601" y="6029885"/>
              <a:ext cx="985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Normal Part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211E8A-B694-4B1B-BFAB-B1F5A29A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484" y="3429000"/>
              <a:ext cx="3241670" cy="254702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7B17BA6-9B5E-4BC3-A73A-E5E29BF8B147}"/>
                </a:ext>
              </a:extLst>
            </p:cNvPr>
            <p:cNvSpPr/>
            <p:nvPr/>
          </p:nvSpPr>
          <p:spPr>
            <a:xfrm>
              <a:off x="9174046" y="5468645"/>
              <a:ext cx="1789875" cy="507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AB06AD-4942-4CC7-82D2-D57BA74D3B61}"/>
                </a:ext>
              </a:extLst>
            </p:cNvPr>
            <p:cNvSpPr/>
            <p:nvPr/>
          </p:nvSpPr>
          <p:spPr>
            <a:xfrm>
              <a:off x="10946838" y="5468645"/>
              <a:ext cx="536645" cy="5073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0D6ED9-80EA-4457-BE22-A5440BCB0C97}"/>
                </a:ext>
              </a:extLst>
            </p:cNvPr>
            <p:cNvSpPr txBox="1"/>
            <p:nvPr/>
          </p:nvSpPr>
          <p:spPr>
            <a:xfrm>
              <a:off x="10870933" y="6029884"/>
              <a:ext cx="825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Risky Part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EF8613-AF63-48CD-8079-04A5884FB30C}"/>
                </a:ext>
              </a:extLst>
            </p:cNvPr>
            <p:cNvSpPr txBox="1"/>
            <p:nvPr/>
          </p:nvSpPr>
          <p:spPr>
            <a:xfrm>
              <a:off x="7793974" y="4796310"/>
              <a:ext cx="9854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Clustering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4D124DF-3D3B-4FD3-9652-8190320621E5}"/>
              </a:ext>
            </a:extLst>
          </p:cNvPr>
          <p:cNvSpPr txBox="1"/>
          <p:nvPr/>
        </p:nvSpPr>
        <p:spPr>
          <a:xfrm>
            <a:off x="364559" y="2341451"/>
            <a:ext cx="38196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Alert Scenario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High RA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Abnormal Increasing</a:t>
            </a:r>
          </a:p>
          <a:p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Algorithms</a:t>
            </a:r>
          </a:p>
          <a:p>
            <a:pPr marL="342900" indent="-342900">
              <a:buFontTx/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SCERA + Statistical Model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Machine Learning – DBSCAN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**</a:t>
            </a:r>
          </a:p>
          <a:p>
            <a:pPr marL="342900" indent="-342900">
              <a:buAutoNum type="arabicPeriod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r>
              <a:rPr lang="en-US" sz="1600" b="1" dirty="0">
                <a:latin typeface="Arial" pitchFamily="34" charset="0"/>
                <a:cs typeface="Arial" pitchFamily="34" charset="0"/>
              </a:rPr>
              <a:t>System Implementation</a:t>
            </a:r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Python + SQL 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Tableau  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Qlik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C1AEA-5149-4C03-96F2-31D20355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248376"/>
            <a:ext cx="11076268" cy="521208"/>
          </a:xfrm>
        </p:spPr>
        <p:txBody>
          <a:bodyPr/>
          <a:lstStyle/>
          <a:p>
            <a:r>
              <a:rPr lang="en-US" dirty="0"/>
              <a:t>System Structure – RA Warning</a:t>
            </a:r>
          </a:p>
        </p:txBody>
      </p:sp>
    </p:spTree>
    <p:extLst>
      <p:ext uri="{BB962C8B-B14F-4D97-AF65-F5344CB8AC3E}">
        <p14:creationId xmlns:p14="http://schemas.microsoft.com/office/powerpoint/2010/main" val="14971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970617A-1944-4784-B3F6-CC9B6A389CA7}"/>
              </a:ext>
            </a:extLst>
          </p:cNvPr>
          <p:cNvSpPr/>
          <p:nvPr/>
        </p:nvSpPr>
        <p:spPr>
          <a:xfrm>
            <a:off x="168349" y="1074320"/>
            <a:ext cx="11709647" cy="261698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88ED14-0408-40CD-88A4-CFFFE213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Structure – RA P</a:t>
            </a:r>
            <a:r>
              <a:rPr lang="en-US" altLang="zh-CN" dirty="0"/>
              <a:t>rediction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3B74B6-0883-49E1-A843-5E87EC3CD7E2}"/>
              </a:ext>
            </a:extLst>
          </p:cNvPr>
          <p:cNvGrpSpPr/>
          <p:nvPr/>
        </p:nvGrpSpPr>
        <p:grpSpPr>
          <a:xfrm>
            <a:off x="548783" y="1548484"/>
            <a:ext cx="7754134" cy="2067949"/>
            <a:chOff x="548783" y="1519786"/>
            <a:chExt cx="7754134" cy="20679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7E700C-EFFF-484C-9FD3-F3171A88AA7F}"/>
                </a:ext>
              </a:extLst>
            </p:cNvPr>
            <p:cNvSpPr/>
            <p:nvPr/>
          </p:nvSpPr>
          <p:spPr>
            <a:xfrm>
              <a:off x="3426781" y="2477670"/>
              <a:ext cx="1418795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Time to Failure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54664B7-34AD-428F-8131-F8213F8BA7AE}"/>
                </a:ext>
              </a:extLst>
            </p:cNvPr>
            <p:cNvSpPr/>
            <p:nvPr/>
          </p:nvSpPr>
          <p:spPr>
            <a:xfrm>
              <a:off x="548784" y="2446428"/>
              <a:ext cx="2434113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Ship out quantity &amp; ship out date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B1FF1DF-8DEA-4A17-A17A-9DD4F0A01290}"/>
                </a:ext>
              </a:extLst>
            </p:cNvPr>
            <p:cNvSpPr/>
            <p:nvPr/>
          </p:nvSpPr>
          <p:spPr>
            <a:xfrm>
              <a:off x="548783" y="2771141"/>
              <a:ext cx="2434114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Usage data by ship out date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A225F1-3823-4C4A-9E99-160CC32E1FBD}"/>
                </a:ext>
              </a:extLst>
            </p:cNvPr>
            <p:cNvSpPr/>
            <p:nvPr/>
          </p:nvSpPr>
          <p:spPr>
            <a:xfrm>
              <a:off x="3426781" y="1905003"/>
              <a:ext cx="1418795" cy="36621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Numerical</a:t>
              </a:r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A653192-C803-4CA7-9FF4-B7C1911DC94A}"/>
                </a:ext>
              </a:extLst>
            </p:cNvPr>
            <p:cNvSpPr/>
            <p:nvPr/>
          </p:nvSpPr>
          <p:spPr>
            <a:xfrm>
              <a:off x="548785" y="1820226"/>
              <a:ext cx="2434114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Usage &amp; IB by Calendar date 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205FA85-3195-48A7-AA48-476ABEFE2ECE}"/>
                </a:ext>
              </a:extLst>
            </p:cNvPr>
            <p:cNvSpPr/>
            <p:nvPr/>
          </p:nvSpPr>
          <p:spPr>
            <a:xfrm>
              <a:off x="548784" y="2130559"/>
              <a:ext cx="2434114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Master Data &amp; Part Generations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A73CFFA-05DE-4C90-86C4-28BC33F903C2}"/>
                </a:ext>
              </a:extLst>
            </p:cNvPr>
            <p:cNvSpPr/>
            <p:nvPr/>
          </p:nvSpPr>
          <p:spPr>
            <a:xfrm>
              <a:off x="2976107" y="2311821"/>
              <a:ext cx="443884" cy="622217"/>
            </a:xfrm>
            <a:prstGeom prst="rightBrace">
              <a:avLst>
                <a:gd name="adj1" fmla="val 0"/>
                <a:gd name="adj2" fmla="val 59472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ECE5095-F4BD-4AE8-B596-2CF030C6FB45}"/>
                </a:ext>
              </a:extLst>
            </p:cNvPr>
            <p:cNvSpPr/>
            <p:nvPr/>
          </p:nvSpPr>
          <p:spPr>
            <a:xfrm>
              <a:off x="2987133" y="1988699"/>
              <a:ext cx="432857" cy="221308"/>
            </a:xfrm>
            <a:prstGeom prst="rightBrace">
              <a:avLst>
                <a:gd name="adj1" fmla="val 0"/>
                <a:gd name="adj2" fmla="val 68486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58902B2-F156-49D5-B273-11A5C210F228}"/>
                </a:ext>
              </a:extLst>
            </p:cNvPr>
            <p:cNvSpPr/>
            <p:nvPr/>
          </p:nvSpPr>
          <p:spPr>
            <a:xfrm>
              <a:off x="4845575" y="2071179"/>
              <a:ext cx="443868" cy="608356"/>
            </a:xfrm>
            <a:prstGeom prst="rightBrace">
              <a:avLst>
                <a:gd name="adj1" fmla="val 0"/>
                <a:gd name="adj2" fmla="val 437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2DA66650-B310-4742-ADB1-BFB9A6F6187F}"/>
                </a:ext>
              </a:extLst>
            </p:cNvPr>
            <p:cNvSpPr/>
            <p:nvPr/>
          </p:nvSpPr>
          <p:spPr>
            <a:xfrm rot="5400000">
              <a:off x="4065269" y="2471283"/>
              <a:ext cx="141817" cy="1418794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ket 26">
              <a:extLst>
                <a:ext uri="{FF2B5EF4-FFF2-40B4-BE49-F238E27FC236}">
                  <a16:creationId xmlns:a16="http://schemas.microsoft.com/office/drawing/2014/main" id="{AEFB3D0F-9995-40FF-81DF-DAEB38FD88A0}"/>
                </a:ext>
              </a:extLst>
            </p:cNvPr>
            <p:cNvSpPr/>
            <p:nvPr/>
          </p:nvSpPr>
          <p:spPr>
            <a:xfrm rot="5400000">
              <a:off x="1691889" y="1951559"/>
              <a:ext cx="147902" cy="2434114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50D80B-11B9-4837-A6FD-1F0DA8738C58}"/>
                </a:ext>
              </a:extLst>
            </p:cNvPr>
            <p:cNvSpPr txBox="1"/>
            <p:nvPr/>
          </p:nvSpPr>
          <p:spPr>
            <a:xfrm>
              <a:off x="1497256" y="3301888"/>
              <a:ext cx="6479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itchFamily="34" charset="0"/>
                  <a:cs typeface="Arial" pitchFamily="34" charset="0"/>
                </a:rPr>
                <a:t>Inputs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3139B4-3776-4248-8756-66B28852761A}"/>
                </a:ext>
              </a:extLst>
            </p:cNvPr>
            <p:cNvSpPr txBox="1"/>
            <p:nvPr/>
          </p:nvSpPr>
          <p:spPr>
            <a:xfrm>
              <a:off x="3619576" y="3301888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itchFamily="34" charset="0"/>
                  <a:cs typeface="Arial" pitchFamily="34" charset="0"/>
                </a:rPr>
                <a:t>Algorithms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D99CED-58CB-432B-838E-876184B2F911}"/>
                </a:ext>
              </a:extLst>
            </p:cNvPr>
            <p:cNvCxnSpPr>
              <a:cxnSpLocks/>
              <a:stCxn id="4" idx="1"/>
              <a:endCxn id="39" idx="1"/>
            </p:cNvCxnSpPr>
            <p:nvPr/>
          </p:nvCxnSpPr>
          <p:spPr>
            <a:xfrm flipV="1">
              <a:off x="5289443" y="2332127"/>
              <a:ext cx="951887" cy="5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BA9639-BEF3-4D41-BCC5-7351AEDC4265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55" y="1826822"/>
              <a:ext cx="0" cy="5053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DE18CBF-3E1F-4B66-B7DC-B75C085D67B1}"/>
                </a:ext>
              </a:extLst>
            </p:cNvPr>
            <p:cNvSpPr/>
            <p:nvPr/>
          </p:nvSpPr>
          <p:spPr>
            <a:xfrm>
              <a:off x="5005949" y="1519786"/>
              <a:ext cx="1295324" cy="2910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Q</a:t>
              </a:r>
              <a:r>
                <a:rPr lang="en-US" altLang="zh-CN" sz="1200" b="1" dirty="0">
                  <a:solidFill>
                    <a:schemeClr val="tx1"/>
                  </a:solidFill>
                </a:rPr>
                <a:t>uality Action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D9D72BD-3172-4B9A-9544-596594584341}"/>
                </a:ext>
              </a:extLst>
            </p:cNvPr>
            <p:cNvSpPr/>
            <p:nvPr/>
          </p:nvSpPr>
          <p:spPr>
            <a:xfrm>
              <a:off x="6241330" y="2086203"/>
              <a:ext cx="2061587" cy="49184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Hybrid &amp; Interpretable RA Prediction Result</a:t>
              </a:r>
            </a:p>
          </p:txBody>
        </p:sp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0FB8070B-E12E-422E-88BF-503B51E307CF}"/>
                </a:ext>
              </a:extLst>
            </p:cNvPr>
            <p:cNvSpPr/>
            <p:nvPr/>
          </p:nvSpPr>
          <p:spPr>
            <a:xfrm rot="5400000">
              <a:off x="5516167" y="2645703"/>
              <a:ext cx="170111" cy="1116012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66280F-DB7C-406C-BDCC-ABCF30052E1C}"/>
                </a:ext>
              </a:extLst>
            </p:cNvPr>
            <p:cNvSpPr txBox="1"/>
            <p:nvPr/>
          </p:nvSpPr>
          <p:spPr>
            <a:xfrm>
              <a:off x="5068093" y="3308068"/>
              <a:ext cx="1116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itchFamily="34" charset="0"/>
                  <a:cs typeface="Arial" pitchFamily="34" charset="0"/>
                </a:rPr>
                <a:t>Adjustments</a:t>
              </a:r>
            </a:p>
          </p:txBody>
        </p:sp>
        <p:sp>
          <p:nvSpPr>
            <p:cNvPr id="43" name="Right Bracket 42">
              <a:extLst>
                <a:ext uri="{FF2B5EF4-FFF2-40B4-BE49-F238E27FC236}">
                  <a16:creationId xmlns:a16="http://schemas.microsoft.com/office/drawing/2014/main" id="{774DFB46-D1A6-445C-BF6E-FE111A2E4D76}"/>
                </a:ext>
              </a:extLst>
            </p:cNvPr>
            <p:cNvSpPr/>
            <p:nvPr/>
          </p:nvSpPr>
          <p:spPr>
            <a:xfrm rot="5400000">
              <a:off x="7183113" y="2161900"/>
              <a:ext cx="170111" cy="2053683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8474E8-8E05-4CCC-8BD2-20AA3995D2F6}"/>
                </a:ext>
              </a:extLst>
            </p:cNvPr>
            <p:cNvSpPr txBox="1"/>
            <p:nvPr/>
          </p:nvSpPr>
          <p:spPr>
            <a:xfrm>
              <a:off x="6661990" y="3310736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itchFamily="34" charset="0"/>
                  <a:cs typeface="Arial" pitchFamily="34" charset="0"/>
                </a:rPr>
                <a:t>Outputs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2D0A334-02C4-465E-A2DE-399262D582D9}"/>
              </a:ext>
            </a:extLst>
          </p:cNvPr>
          <p:cNvSpPr txBox="1"/>
          <p:nvPr/>
        </p:nvSpPr>
        <p:spPr>
          <a:xfrm>
            <a:off x="355108" y="1082116"/>
            <a:ext cx="317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RA Prediction System 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BC0E84-18D1-41C0-A00E-211D6A8FAC94}"/>
              </a:ext>
            </a:extLst>
          </p:cNvPr>
          <p:cNvSpPr/>
          <p:nvPr/>
        </p:nvSpPr>
        <p:spPr>
          <a:xfrm>
            <a:off x="239697" y="6146510"/>
            <a:ext cx="4289051" cy="481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A base prediction for all selected scope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Strong correlation between generations in early stage</a:t>
            </a:r>
          </a:p>
          <a:p>
            <a:pPr marL="228600" indent="-228600"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796D99B-5C05-4F6C-8A28-6871EE97896A}"/>
              </a:ext>
            </a:extLst>
          </p:cNvPr>
          <p:cNvSpPr/>
          <p:nvPr/>
        </p:nvSpPr>
        <p:spPr>
          <a:xfrm>
            <a:off x="5938130" y="6066325"/>
            <a:ext cx="4783067" cy="481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A prediction adjustment only apply to parts with quality action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Proactively adjust trend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A739EC-319B-4823-A9D1-A3394219587C}"/>
              </a:ext>
            </a:extLst>
          </p:cNvPr>
          <p:cNvSpPr txBox="1"/>
          <p:nvPr/>
        </p:nvSpPr>
        <p:spPr>
          <a:xfrm>
            <a:off x="321307" y="3720693"/>
            <a:ext cx="2002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Time to Failure Demo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12279F-82FA-4D5B-83AB-91225E765740}"/>
              </a:ext>
            </a:extLst>
          </p:cNvPr>
          <p:cNvSpPr txBox="1"/>
          <p:nvPr/>
        </p:nvSpPr>
        <p:spPr>
          <a:xfrm>
            <a:off x="6149695" y="3700453"/>
            <a:ext cx="29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Quality Action Adjustment Demo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EC75C5-659C-4BEF-B511-78035837E17F}"/>
              </a:ext>
            </a:extLst>
          </p:cNvPr>
          <p:cNvSpPr txBox="1"/>
          <p:nvPr/>
        </p:nvSpPr>
        <p:spPr>
          <a:xfrm>
            <a:off x="8612782" y="2223530"/>
            <a:ext cx="3112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Key 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Top RA Prediction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NPI RA Prediction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Lag issue in RA calculations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292A18-BFE1-4A45-9FE3-DD559FF76684}"/>
              </a:ext>
            </a:extLst>
          </p:cNvPr>
          <p:cNvSpPr txBox="1"/>
          <p:nvPr/>
        </p:nvSpPr>
        <p:spPr>
          <a:xfrm>
            <a:off x="8612782" y="1223426"/>
            <a:ext cx="32584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WW future RA 6 months (26wks)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Product + CC &amp; Topmost Level</a:t>
            </a:r>
          </a:p>
        </p:txBody>
      </p:sp>
      <p:sp>
        <p:nvSpPr>
          <p:cNvPr id="64" name="Right Bracket 63">
            <a:extLst>
              <a:ext uri="{FF2B5EF4-FFF2-40B4-BE49-F238E27FC236}">
                <a16:creationId xmlns:a16="http://schemas.microsoft.com/office/drawing/2014/main" id="{B4F7ED8E-BB9D-450C-A1A8-CA8561D906DC}"/>
              </a:ext>
            </a:extLst>
          </p:cNvPr>
          <p:cNvSpPr/>
          <p:nvPr/>
        </p:nvSpPr>
        <p:spPr>
          <a:xfrm rot="16200000">
            <a:off x="4813610" y="-10125"/>
            <a:ext cx="137740" cy="2873917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DA3A95-AD38-4474-93C0-E6A0150FC95F}"/>
              </a:ext>
            </a:extLst>
          </p:cNvPr>
          <p:cNvSpPr txBox="1"/>
          <p:nvPr/>
        </p:nvSpPr>
        <p:spPr>
          <a:xfrm>
            <a:off x="4287569" y="1079456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itchFamily="34" charset="0"/>
                <a:cs typeface="Arial" pitchFamily="34" charset="0"/>
              </a:rPr>
              <a:t>H</a:t>
            </a:r>
            <a:r>
              <a:rPr lang="en-US" altLang="zh-CN" sz="1200" b="1" dirty="0">
                <a:latin typeface="Arial" pitchFamily="34" charset="0"/>
                <a:cs typeface="Arial" pitchFamily="34" charset="0"/>
              </a:rPr>
              <a:t>ybrid Model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EC43AC5-69F8-41FE-9674-FA119F22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74" y="3983506"/>
            <a:ext cx="4099438" cy="2143125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3DFF5436-5F97-409F-A65D-6E77EEE5B6B4}"/>
              </a:ext>
            </a:extLst>
          </p:cNvPr>
          <p:cNvGrpSpPr/>
          <p:nvPr/>
        </p:nvGrpSpPr>
        <p:grpSpPr>
          <a:xfrm>
            <a:off x="10002295" y="4606486"/>
            <a:ext cx="2064670" cy="771849"/>
            <a:chOff x="10428121" y="4172438"/>
            <a:chExt cx="2064670" cy="771849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2A4DB97-831B-4E65-8C23-17286BCE7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3330" y="4186854"/>
              <a:ext cx="266700" cy="20955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F9CC580-E533-4FF3-99D5-09689D19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8121" y="4396404"/>
              <a:ext cx="323850" cy="2667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B382FB0-192E-4B5B-9CF3-6E3FF1934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3461" y="4697931"/>
              <a:ext cx="314325" cy="2286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7F6320F-B106-489B-9310-0B58444CC6ED}"/>
                </a:ext>
              </a:extLst>
            </p:cNvPr>
            <p:cNvSpPr txBox="1"/>
            <p:nvPr/>
          </p:nvSpPr>
          <p:spPr>
            <a:xfrm>
              <a:off x="10709379" y="4172438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itchFamily="34" charset="0"/>
                  <a:cs typeface="Arial" pitchFamily="34" charset="0"/>
                </a:rPr>
                <a:t>Real RA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D342CF-564D-4C32-9CEA-756E4EC518C4}"/>
                </a:ext>
              </a:extLst>
            </p:cNvPr>
            <p:cNvSpPr txBox="1"/>
            <p:nvPr/>
          </p:nvSpPr>
          <p:spPr>
            <a:xfrm>
              <a:off x="10717946" y="4441150"/>
              <a:ext cx="177484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itchFamily="34" charset="0"/>
                  <a:cs typeface="Arial" pitchFamily="34" charset="0"/>
                </a:rPr>
                <a:t>Forecast without Adjustment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C4830E-4FB1-46FF-BC93-69E319740C87}"/>
                </a:ext>
              </a:extLst>
            </p:cNvPr>
            <p:cNvSpPr txBox="1"/>
            <p:nvPr/>
          </p:nvSpPr>
          <p:spPr>
            <a:xfrm>
              <a:off x="10721200" y="4713455"/>
              <a:ext cx="1595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itchFamily="34" charset="0"/>
                  <a:cs typeface="Arial" pitchFamily="34" charset="0"/>
                </a:rPr>
                <a:t>Forecast with Adjustment</a:t>
              </a: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93147A-3EF1-4B6B-8FE1-DA540D02AC2D}"/>
              </a:ext>
            </a:extLst>
          </p:cNvPr>
          <p:cNvSpPr/>
          <p:nvPr/>
        </p:nvSpPr>
        <p:spPr>
          <a:xfrm>
            <a:off x="548783" y="1546554"/>
            <a:ext cx="2697337" cy="2910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Quality Action Description &amp; Timeline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4D03A4-E0D3-45BE-B23D-EA6294164D3D}"/>
              </a:ext>
            </a:extLst>
          </p:cNvPr>
          <p:cNvCxnSpPr>
            <a:stCxn id="46" idx="3"/>
            <a:endCxn id="38" idx="1"/>
          </p:cNvCxnSpPr>
          <p:nvPr/>
        </p:nvCxnSpPr>
        <p:spPr>
          <a:xfrm>
            <a:off x="3246120" y="1692096"/>
            <a:ext cx="1759829" cy="19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AC15EC5-42E8-4048-90A1-F5D99126625D}"/>
              </a:ext>
            </a:extLst>
          </p:cNvPr>
          <p:cNvGraphicFramePr>
            <a:graphicFrameLocks noGrp="1"/>
          </p:cNvGraphicFramePr>
          <p:nvPr/>
        </p:nvGraphicFramePr>
        <p:xfrm>
          <a:off x="356475" y="757407"/>
          <a:ext cx="3298269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269">
                  <a:extLst>
                    <a:ext uri="{9D8B030D-6E8A-4147-A177-3AD203B41FA5}">
                      <a16:colId xmlns:a16="http://schemas.microsoft.com/office/drawing/2014/main" val="1471314747"/>
                    </a:ext>
                  </a:extLst>
                </a:gridCol>
              </a:tblGrid>
              <a:tr h="20696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Status: Work in Progress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59401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91B46CC-2A41-4301-996F-04B36E1CE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49" y="4001283"/>
            <a:ext cx="5029829" cy="21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7B68-47E0-41B5-8DC4-30260F39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3" y="274320"/>
            <a:ext cx="11076268" cy="521208"/>
          </a:xfrm>
        </p:spPr>
        <p:txBody>
          <a:bodyPr/>
          <a:lstStyle/>
          <a:p>
            <a:r>
              <a:rPr lang="en-US" dirty="0"/>
              <a:t>System Structure – RA P</a:t>
            </a:r>
            <a:r>
              <a:rPr lang="en-US" altLang="zh-CN" dirty="0"/>
              <a:t>rediction (Cont.)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33CB0-0CD4-424F-A163-D66C870F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01" y="867053"/>
            <a:ext cx="98488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9D8C-870E-4A93-B732-B333020E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3" y="274320"/>
            <a:ext cx="11076268" cy="521208"/>
          </a:xfrm>
        </p:spPr>
        <p:txBody>
          <a:bodyPr/>
          <a:lstStyle/>
          <a:p>
            <a:r>
              <a:rPr lang="en-US" dirty="0"/>
              <a:t>SCE &amp; Stat Model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FBB5DB-20B0-42D5-A350-7F26D7DCC207}"/>
              </a:ext>
            </a:extLst>
          </p:cNvPr>
          <p:cNvSpPr/>
          <p:nvPr/>
        </p:nvSpPr>
        <p:spPr>
          <a:xfrm>
            <a:off x="969344" y="968186"/>
            <a:ext cx="4585939" cy="53300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AFE793-6032-4A3E-ACD3-48E572996E9B}"/>
              </a:ext>
            </a:extLst>
          </p:cNvPr>
          <p:cNvSpPr txBox="1"/>
          <p:nvPr/>
        </p:nvSpPr>
        <p:spPr>
          <a:xfrm>
            <a:off x="1521566" y="1226273"/>
            <a:ext cx="366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SCERA for high RA 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Criteria: 2.5*SCERA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F8C2CC4-A86D-430E-9FF8-96A04FB0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54" y="2152049"/>
            <a:ext cx="4099176" cy="18058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2ABB2A-3A09-45B2-944D-E039B065C106}"/>
              </a:ext>
            </a:extLst>
          </p:cNvPr>
          <p:cNvGrpSpPr/>
          <p:nvPr/>
        </p:nvGrpSpPr>
        <p:grpSpPr>
          <a:xfrm>
            <a:off x="6086917" y="964204"/>
            <a:ext cx="4704857" cy="5330064"/>
            <a:chOff x="6086917" y="964204"/>
            <a:chExt cx="4704857" cy="533006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BEF6F77-5D29-43F5-90EA-9D3C1F980297}"/>
                </a:ext>
              </a:extLst>
            </p:cNvPr>
            <p:cNvGrpSpPr/>
            <p:nvPr/>
          </p:nvGrpSpPr>
          <p:grpSpPr>
            <a:xfrm>
              <a:off x="6086917" y="964204"/>
              <a:ext cx="4585939" cy="5330064"/>
              <a:chOff x="5680199" y="812129"/>
              <a:chExt cx="4585939" cy="5330064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0C3D1EC-EE1C-4107-AEE2-4F982284DDA9}"/>
                  </a:ext>
                </a:extLst>
              </p:cNvPr>
              <p:cNvSpPr/>
              <p:nvPr/>
            </p:nvSpPr>
            <p:spPr>
              <a:xfrm>
                <a:off x="5680199" y="812129"/>
                <a:ext cx="4585939" cy="533006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4A4D40D-26D0-483D-96EA-09DB1090E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6033" y="1940465"/>
                <a:ext cx="3739673" cy="1121365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C0D6A4D-2B08-42C2-A6E4-DFFED86C20D3}"/>
                  </a:ext>
                </a:extLst>
              </p:cNvPr>
              <p:cNvGrpSpPr/>
              <p:nvPr/>
            </p:nvGrpSpPr>
            <p:grpSpPr>
              <a:xfrm>
                <a:off x="6019732" y="3271418"/>
                <a:ext cx="3931920" cy="2122388"/>
                <a:chOff x="6019732" y="3271418"/>
                <a:chExt cx="3931920" cy="2122388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027FB763-30AB-44C0-BD1E-07BE06183A93}"/>
                    </a:ext>
                  </a:extLst>
                </p:cNvPr>
                <p:cNvGrpSpPr/>
                <p:nvPr/>
              </p:nvGrpSpPr>
              <p:grpSpPr>
                <a:xfrm>
                  <a:off x="6019732" y="3271418"/>
                  <a:ext cx="3931920" cy="2122388"/>
                  <a:chOff x="3771482" y="3053918"/>
                  <a:chExt cx="4236176" cy="2585709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DEA937D-4E61-423E-987D-40ECB4411AD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36915" y="3221291"/>
                    <a:ext cx="0" cy="194107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E56C92ED-82F0-4F0E-8101-71B5E7630B9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7511" y="3053918"/>
                    <a:ext cx="0" cy="2503503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CA70E9D8-8B82-4AA1-98AE-C53C59950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01737" y="5162363"/>
                    <a:ext cx="3777447" cy="1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50969F34-4393-4CDA-BF22-1DA2A43FD24C}"/>
                      </a:ext>
                    </a:extLst>
                  </p:cNvPr>
                  <p:cNvSpPr/>
                  <p:nvPr/>
                </p:nvSpPr>
                <p:spPr>
                  <a:xfrm>
                    <a:off x="4600022" y="3224285"/>
                    <a:ext cx="2471742" cy="1370766"/>
                  </a:xfrm>
                  <a:custGeom>
                    <a:avLst/>
                    <a:gdLst>
                      <a:gd name="connsiteX0" fmla="*/ 0 w 2743200"/>
                      <a:gd name="connsiteY0" fmla="*/ 1162974 h 1274881"/>
                      <a:gd name="connsiteX1" fmla="*/ 1624613 w 2743200"/>
                      <a:gd name="connsiteY1" fmla="*/ 1162974 h 1274881"/>
                      <a:gd name="connsiteX2" fmla="*/ 2743200 w 2743200"/>
                      <a:gd name="connsiteY2" fmla="*/ 0 h 1274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743200" h="1274881">
                        <a:moveTo>
                          <a:pt x="0" y="1162974"/>
                        </a:moveTo>
                        <a:cubicBezTo>
                          <a:pt x="583706" y="1259888"/>
                          <a:pt x="1167413" y="1356803"/>
                          <a:pt x="1624613" y="1162974"/>
                        </a:cubicBezTo>
                        <a:cubicBezTo>
                          <a:pt x="2081813" y="969145"/>
                          <a:pt x="2412506" y="484572"/>
                          <a:pt x="2743200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EC05AC4-4797-40C0-83F2-76D76BDA8001}"/>
                      </a:ext>
                    </a:extLst>
                  </p:cNvPr>
                  <p:cNvSpPr txBox="1"/>
                  <p:nvPr/>
                </p:nvSpPr>
                <p:spPr>
                  <a:xfrm>
                    <a:off x="3771482" y="3067403"/>
                    <a:ext cx="836029" cy="3749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" pitchFamily="34" charset="0"/>
                        <a:cs typeface="Arial" pitchFamily="34" charset="0"/>
                      </a:rPr>
                      <a:t>Usage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91D343A-B727-4D29-AE05-9E03BB280E09}"/>
                      </a:ext>
                    </a:extLst>
                  </p:cNvPr>
                  <p:cNvSpPr txBox="1"/>
                  <p:nvPr/>
                </p:nvSpPr>
                <p:spPr>
                  <a:xfrm>
                    <a:off x="7235954" y="5264662"/>
                    <a:ext cx="771704" cy="3749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Arial" pitchFamily="34" charset="0"/>
                        <a:cs typeface="Arial" pitchFamily="34" charset="0"/>
                      </a:rPr>
                      <a:t>Time</a:t>
                    </a: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394E5286-86E6-4479-873E-7AED86EEECA1}"/>
                      </a:ext>
                    </a:extLst>
                  </p:cNvPr>
                  <p:cNvSpPr/>
                  <p:nvPr/>
                </p:nvSpPr>
                <p:spPr>
                  <a:xfrm>
                    <a:off x="4920899" y="4488162"/>
                    <a:ext cx="97654" cy="97654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2541BBB-6F77-43C2-949D-394488F29C2D}"/>
                      </a:ext>
                    </a:extLst>
                  </p:cNvPr>
                  <p:cNvSpPr/>
                  <p:nvPr/>
                </p:nvSpPr>
                <p:spPr>
                  <a:xfrm>
                    <a:off x="5628261" y="4546223"/>
                    <a:ext cx="97654" cy="97654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FAA8A75-6641-4BB8-928E-D76F59BA662D}"/>
                      </a:ext>
                    </a:extLst>
                  </p:cNvPr>
                  <p:cNvSpPr/>
                  <p:nvPr/>
                </p:nvSpPr>
                <p:spPr>
                  <a:xfrm>
                    <a:off x="6188088" y="4317080"/>
                    <a:ext cx="97654" cy="9765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1BF87B46-8E99-4BE0-A21B-99ADDE76F8B1}"/>
                      </a:ext>
                    </a:extLst>
                  </p:cNvPr>
                  <p:cNvSpPr/>
                  <p:nvPr/>
                </p:nvSpPr>
                <p:spPr>
                  <a:xfrm>
                    <a:off x="6576662" y="3909668"/>
                    <a:ext cx="97654" cy="97654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7CB9F62-8226-4BB3-83F4-6843012620FC}"/>
                      </a:ext>
                    </a:extLst>
                  </p:cNvPr>
                  <p:cNvSpPr/>
                  <p:nvPr/>
                </p:nvSpPr>
                <p:spPr>
                  <a:xfrm>
                    <a:off x="6914956" y="3375180"/>
                    <a:ext cx="97654" cy="97654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055E50C4-72C8-4C22-B6C6-73BF26381414}"/>
                      </a:ext>
                    </a:extLst>
                  </p:cNvPr>
                  <p:cNvCxnSpPr/>
                  <p:nvPr/>
                </p:nvCxnSpPr>
                <p:spPr>
                  <a:xfrm>
                    <a:off x="7344232" y="3414304"/>
                    <a:ext cx="0" cy="990727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C80D713-3460-4056-A6DC-559150E14F69}"/>
                      </a:ext>
                    </a:extLst>
                  </p:cNvPr>
                  <p:cNvSpPr txBox="1"/>
                  <p:nvPr/>
                </p:nvSpPr>
                <p:spPr>
                  <a:xfrm>
                    <a:off x="6209855" y="4390506"/>
                    <a:ext cx="802753" cy="299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FF6A00"/>
                        </a:solidFill>
                        <a:latin typeface="Arial" pitchFamily="34" charset="0"/>
                        <a:cs typeface="Arial" pitchFamily="34" charset="0"/>
                      </a:rPr>
                      <a:t>M</a:t>
                    </a:r>
                    <a:r>
                      <a:rPr lang="en-US" altLang="zh-CN" sz="1000" b="1" dirty="0">
                        <a:solidFill>
                          <a:srgbClr val="FF6A00"/>
                        </a:solidFill>
                        <a:latin typeface="Arial" pitchFamily="34" charset="0"/>
                        <a:cs typeface="Arial" pitchFamily="34" charset="0"/>
                      </a:rPr>
                      <a:t>edian</a:t>
                    </a:r>
                    <a:endParaRPr lang="en-US" sz="1000" b="1" dirty="0">
                      <a:solidFill>
                        <a:srgbClr val="FF6A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76611B92-409C-4912-8F4C-FBAC4B45946D}"/>
                      </a:ext>
                    </a:extLst>
                  </p:cNvPr>
                  <p:cNvSpPr/>
                  <p:nvPr/>
                </p:nvSpPr>
                <p:spPr>
                  <a:xfrm>
                    <a:off x="6185467" y="3984802"/>
                    <a:ext cx="97654" cy="97654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0AE5E2C-38AC-4DFB-821A-0C8C065F1E5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6841" y="3717600"/>
                    <a:ext cx="780371" cy="299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000" b="1" dirty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rPr>
                      <a:t>A</a:t>
                    </a:r>
                    <a:r>
                      <a:rPr lang="en-US" altLang="zh-CN" sz="1000" b="1" dirty="0">
                        <a:solidFill>
                          <a:srgbClr val="0070C0"/>
                        </a:solidFill>
                        <a:latin typeface="Arial" pitchFamily="34" charset="0"/>
                        <a:cs typeface="Arial" pitchFamily="34" charset="0"/>
                      </a:rPr>
                      <a:t>verage</a:t>
                    </a:r>
                    <a:endParaRPr lang="en-US" sz="1000" b="1" dirty="0">
                      <a:solidFill>
                        <a:srgbClr val="0070C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89F70AE1-0E89-4147-99E0-021124C6F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1764" y="3411129"/>
                    <a:ext cx="0" cy="559962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AE2BEE4-6FB5-4AED-8042-4A14492EC065}"/>
                    </a:ext>
                  </a:extLst>
                </p:cNvPr>
                <p:cNvSpPr/>
                <p:nvPr/>
              </p:nvSpPr>
              <p:spPr>
                <a:xfrm>
                  <a:off x="7134157" y="3590263"/>
                  <a:ext cx="1803267" cy="867969"/>
                </a:xfrm>
                <a:custGeom>
                  <a:avLst/>
                  <a:gdLst>
                    <a:gd name="connsiteX0" fmla="*/ 0 w 1889740"/>
                    <a:gd name="connsiteY0" fmla="*/ 905386 h 905386"/>
                    <a:gd name="connsiteX1" fmla="*/ 1228725 w 1889740"/>
                    <a:gd name="connsiteY1" fmla="*/ 514861 h 905386"/>
                    <a:gd name="connsiteX2" fmla="*/ 1828800 w 1889740"/>
                    <a:gd name="connsiteY2" fmla="*/ 48136 h 905386"/>
                    <a:gd name="connsiteX3" fmla="*/ 1838325 w 1889740"/>
                    <a:gd name="connsiteY3" fmla="*/ 38611 h 90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89740" h="905386">
                      <a:moveTo>
                        <a:pt x="0" y="905386"/>
                      </a:moveTo>
                      <a:cubicBezTo>
                        <a:pt x="461962" y="781561"/>
                        <a:pt x="923925" y="657736"/>
                        <a:pt x="1228725" y="514861"/>
                      </a:cubicBezTo>
                      <a:cubicBezTo>
                        <a:pt x="1533525" y="371986"/>
                        <a:pt x="1727200" y="127511"/>
                        <a:pt x="1828800" y="48136"/>
                      </a:cubicBezTo>
                      <a:cubicBezTo>
                        <a:pt x="1930400" y="-31239"/>
                        <a:pt x="1884362" y="3686"/>
                        <a:pt x="1838325" y="38611"/>
                      </a:cubicBezTo>
                    </a:path>
                  </a:pathLst>
                </a:custGeom>
                <a:ln w="381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2F432C-7B54-4830-BBD2-3FF9BB46A947}"/>
                  </a:ext>
                </a:extLst>
              </p:cNvPr>
              <p:cNvSpPr txBox="1"/>
              <p:nvPr/>
            </p:nvSpPr>
            <p:spPr>
              <a:xfrm>
                <a:off x="6258881" y="5454044"/>
                <a:ext cx="37341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itchFamily="34" charset="0"/>
                    <a:cs typeface="Arial" pitchFamily="34" charset="0"/>
                  </a:rPr>
                  <a:t>Median test is more consistent </a:t>
                </a:r>
                <a:r>
                  <a:rPr lang="en-US" altLang="zh-CN" sz="1200" dirty="0">
                    <a:latin typeface="Arial" pitchFamily="34" charset="0"/>
                    <a:cs typeface="Arial" pitchFamily="34" charset="0"/>
                  </a:rPr>
                  <a:t>as values are ranked</a:t>
                </a:r>
                <a:endParaRPr lang="en-US" sz="12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D8ADDB-D193-45B9-9E81-CBB1C715FAF7}"/>
                  </a:ext>
                </a:extLst>
              </p:cNvPr>
              <p:cNvSpPr txBox="1"/>
              <p:nvPr/>
            </p:nvSpPr>
            <p:spPr>
              <a:xfrm>
                <a:off x="6140632" y="1074198"/>
                <a:ext cx="36650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rial" pitchFamily="34" charset="0"/>
                    <a:cs typeface="Arial" pitchFamily="34" charset="0"/>
                  </a:rPr>
                  <a:t>Statistics for abnormal increasing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itchFamily="34" charset="0"/>
                    <a:cs typeface="Arial" pitchFamily="34" charset="0"/>
                  </a:rPr>
                  <a:t>Median Z-Test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05D884-24AC-496A-B1F0-6088FA68DD7E}"/>
                </a:ext>
              </a:extLst>
            </p:cNvPr>
            <p:cNvSpPr txBox="1"/>
            <p:nvPr/>
          </p:nvSpPr>
          <p:spPr>
            <a:xfrm>
              <a:off x="9015226" y="3360758"/>
              <a:ext cx="9060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itchFamily="34" charset="0"/>
                  <a:cs typeface="Arial" pitchFamily="34" charset="0"/>
                </a:rPr>
                <a:t>Checkpoint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FAA0A3B0-D2DD-4108-91E5-35A6A321C350}"/>
                </a:ext>
              </a:extLst>
            </p:cNvPr>
            <p:cNvSpPr/>
            <p:nvPr/>
          </p:nvSpPr>
          <p:spPr>
            <a:xfrm>
              <a:off x="9804753" y="3716697"/>
              <a:ext cx="177712" cy="823773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699425-A9F2-45B5-88AE-4A66E3CE7D02}"/>
                </a:ext>
              </a:extLst>
            </p:cNvPr>
            <p:cNvSpPr txBox="1"/>
            <p:nvPr/>
          </p:nvSpPr>
          <p:spPr>
            <a:xfrm>
              <a:off x="9940123" y="4002793"/>
              <a:ext cx="851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itchFamily="34" charset="0"/>
                  <a:cs typeface="Arial" pitchFamily="34" charset="0"/>
                </a:rPr>
                <a:t>Reference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56FB94-451D-4700-BAC4-E087ACF7E05A}"/>
                </a:ext>
              </a:extLst>
            </p:cNvPr>
            <p:cNvSpPr txBox="1"/>
            <p:nvPr/>
          </p:nvSpPr>
          <p:spPr>
            <a:xfrm>
              <a:off x="8323777" y="4086063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itchFamily="34" charset="0"/>
                  <a:cs typeface="Arial" pitchFamily="34" charset="0"/>
                </a:rPr>
                <a:t>RA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8ED68A-BDF5-4EE6-A352-A62EC9AC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773" y="3283406"/>
              <a:ext cx="4086225" cy="22383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A08E42-170F-42F5-B950-650EF9EFE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48405" y="3973843"/>
              <a:ext cx="315224" cy="3048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2F98CCC-3D59-41DD-8297-763EF3CC7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245" y="4125903"/>
            <a:ext cx="32956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341082-BBFE-4B40-9D56-6553CB2EB5A5}"/>
              </a:ext>
            </a:extLst>
          </p:cNvPr>
          <p:cNvSpPr/>
          <p:nvPr/>
        </p:nvSpPr>
        <p:spPr>
          <a:xfrm>
            <a:off x="310655" y="848730"/>
            <a:ext cx="5406564" cy="56586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83B21-C1B7-4F82-8882-E437DAC0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–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066E-AC68-4B9E-9393-8B0B1621A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782" y="1179576"/>
            <a:ext cx="5789873" cy="5211699"/>
          </a:xfrm>
        </p:spPr>
        <p:txBody>
          <a:bodyPr/>
          <a:lstStyle/>
          <a:p>
            <a:r>
              <a:rPr lang="en-US" sz="1400" dirty="0"/>
              <a:t>Density-Based Spatial Clustering of Applications with Noise</a:t>
            </a:r>
          </a:p>
          <a:p>
            <a:pPr marL="0" indent="0">
              <a:buNone/>
            </a:pPr>
            <a:r>
              <a:rPr lang="en-US" sz="1400" dirty="0"/>
              <a:t>(DBSCAN)</a:t>
            </a:r>
          </a:p>
          <a:p>
            <a:pPr marL="380933" lvl="1" indent="0">
              <a:buNone/>
            </a:pPr>
            <a:endParaRPr lang="en-US" sz="1400" dirty="0"/>
          </a:p>
          <a:p>
            <a:r>
              <a:rPr lang="en-US" sz="1400" dirty="0"/>
              <a:t>A step by step introduction (in gif)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Benefits:</a:t>
            </a:r>
          </a:p>
          <a:p>
            <a:pPr lvl="1"/>
            <a:r>
              <a:rPr lang="en-US" sz="1400" dirty="0"/>
              <a:t>D</a:t>
            </a:r>
            <a:r>
              <a:rPr lang="en-US" altLang="zh-CN" sz="1400" dirty="0"/>
              <a:t>ynamic criteria dealing with tricky scenarios</a:t>
            </a:r>
          </a:p>
          <a:p>
            <a:pPr lvl="2"/>
            <a:r>
              <a:rPr lang="en-US" altLang="zh-CN" sz="1400" dirty="0"/>
              <a:t>All good</a:t>
            </a:r>
          </a:p>
          <a:p>
            <a:pPr lvl="2"/>
            <a:r>
              <a:rPr lang="en-US" altLang="zh-CN" sz="1400" dirty="0"/>
              <a:t>Impact during holiday season</a:t>
            </a:r>
            <a:endParaRPr lang="en-US" sz="1400" dirty="0"/>
          </a:p>
          <a:p>
            <a:pPr lvl="1"/>
            <a:r>
              <a:rPr lang="en-US" sz="1400" dirty="0"/>
              <a:t>Quick set up and easy maintenance</a:t>
            </a:r>
          </a:p>
          <a:p>
            <a:pPr lvl="1"/>
            <a:r>
              <a:rPr lang="en-US" sz="1400" dirty="0"/>
              <a:t>Save 50% processing time</a:t>
            </a:r>
          </a:p>
          <a:p>
            <a:endParaRPr lang="en-US" sz="1400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D8904BA-DF3A-4E41-BAD9-0A9144D5FC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33" y="2316812"/>
            <a:ext cx="2352817" cy="22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7F24E0-F217-4942-932A-1943B3E92015}"/>
              </a:ext>
            </a:extLst>
          </p:cNvPr>
          <p:cNvSpPr/>
          <p:nvPr/>
        </p:nvSpPr>
        <p:spPr>
          <a:xfrm>
            <a:off x="310655" y="6570058"/>
            <a:ext cx="2307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https://en.wikipedia.org/wiki/DBSCAN</a:t>
            </a:r>
            <a:endParaRPr lang="en-US" sz="1000" dirty="0"/>
          </a:p>
        </p:txBody>
      </p:sp>
      <p:pic>
        <p:nvPicPr>
          <p:cNvPr id="8" name="Picture 4" descr="http://p0.ifengimg.com/pmop/2018/0313/F6DEA50192AEEDC42F8EB27DA8B980B8757AEA54_size111_w480_h480.gif">
            <a:extLst>
              <a:ext uri="{FF2B5EF4-FFF2-40B4-BE49-F238E27FC236}">
                <a16:creationId xmlns:a16="http://schemas.microsoft.com/office/drawing/2014/main" id="{D87C38DA-5318-4DA1-85B6-B886E1572D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40" y="2241951"/>
            <a:ext cx="2831344" cy="304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0.ifengimg.com/pmop/2018/0313/CA2F2A644BF448C93E6F9946A92CC9CB6626577F_size2557_w675_h424.gif">
            <a:extLst>
              <a:ext uri="{FF2B5EF4-FFF2-40B4-BE49-F238E27FC236}">
                <a16:creationId xmlns:a16="http://schemas.microsoft.com/office/drawing/2014/main" id="{1E966AD5-FE8F-4C46-822F-D408EB9F7F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684" y="2615730"/>
            <a:ext cx="3257740" cy="229356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744F5-BB00-457B-BCB7-9BA5AAF743F9}"/>
              </a:ext>
            </a:extLst>
          </p:cNvPr>
          <p:cNvSpPr txBox="1"/>
          <p:nvPr/>
        </p:nvSpPr>
        <p:spPr>
          <a:xfrm>
            <a:off x="7498953" y="1977510"/>
            <a:ext cx="249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K-Means vs. DBSCAN</a:t>
            </a:r>
          </a:p>
        </p:txBody>
      </p:sp>
    </p:spTree>
    <p:extLst>
      <p:ext uri="{BB962C8B-B14F-4D97-AF65-F5344CB8AC3E}">
        <p14:creationId xmlns:p14="http://schemas.microsoft.com/office/powerpoint/2010/main" val="52692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novo Cool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 Cool" id="{17E4B82A-DE80-4EAA-8B44-8FA9FF520212}" vid="{5E5BCBEF-BB8A-4015-ACBC-EFB07D91D7E8}"/>
    </a:ext>
  </a:extLst>
</a:theme>
</file>

<file path=ppt/theme/theme2.xml><?xml version="1.0" encoding="utf-8"?>
<a:theme xmlns:a="http://schemas.openxmlformats.org/drawingml/2006/main" name="Lenovo 2018">
  <a:themeElements>
    <a:clrScheme name="Lenovo Colors">
      <a:dk1>
        <a:srgbClr val="000000"/>
      </a:dk1>
      <a:lt1>
        <a:sysClr val="window" lastClr="FFFFFF"/>
      </a:lt1>
      <a:dk2>
        <a:srgbClr val="8246AF"/>
      </a:dk2>
      <a:lt2>
        <a:srgbClr val="333F48"/>
      </a:lt2>
      <a:accent1>
        <a:srgbClr val="E1140A"/>
      </a:accent1>
      <a:accent2>
        <a:srgbClr val="FF6A00"/>
      </a:accent2>
      <a:accent3>
        <a:srgbClr val="F04187"/>
      </a:accent3>
      <a:accent4>
        <a:srgbClr val="3E8DDD"/>
      </a:accent4>
      <a:accent5>
        <a:srgbClr val="46C8E1"/>
      </a:accent5>
      <a:accent6>
        <a:srgbClr val="6AC346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 2018" id="{E9D5F1A7-8C45-4B7B-88AA-6CDE807259C7}" vid="{07F6A094-CDE8-405D-908D-9517230B03FB}"/>
    </a:ext>
  </a:extLst>
</a:theme>
</file>

<file path=ppt/theme/theme3.xml><?xml version="1.0" encoding="utf-8"?>
<a:theme xmlns:a="http://schemas.openxmlformats.org/drawingml/2006/main" name="1_Lenovo Cool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novo Cool" id="{17E4B82A-DE80-4EAA-8B44-8FA9FF520212}" vid="{5E5BCBEF-BB8A-4015-ACBC-EFB07D91D7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2077</TotalTime>
  <Words>343</Words>
  <Application>Microsoft Office PowerPoint</Application>
  <PresentationFormat>Widescreen</PresentationFormat>
  <Paragraphs>109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Foundry Gridnik Medium</vt:lpstr>
      <vt:lpstr>Arial</vt:lpstr>
      <vt:lpstr>Calibri</vt:lpstr>
      <vt:lpstr>Wingdings</vt:lpstr>
      <vt:lpstr>Lenovo Cool</vt:lpstr>
      <vt:lpstr>Lenovo 2018</vt:lpstr>
      <vt:lpstr>1_Lenovo Cool</vt:lpstr>
      <vt:lpstr>RA Warning &amp; Prediction Summary</vt:lpstr>
      <vt:lpstr>Agenda</vt:lpstr>
      <vt:lpstr>System Structure – RA Warning</vt:lpstr>
      <vt:lpstr>System Structure – RA Prediction</vt:lpstr>
      <vt:lpstr>System Structure – RA Prediction (Cont.)</vt:lpstr>
      <vt:lpstr>SCE &amp; Stat Model</vt:lpstr>
      <vt:lpstr>DBSCAN – 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summary 2019-06-25</dc:title>
  <dc:creator>Jethro Wang</dc:creator>
  <cp:lastModifiedBy>Jethro Wang</cp:lastModifiedBy>
  <cp:revision>148</cp:revision>
  <dcterms:created xsi:type="dcterms:W3CDTF">2019-06-25T02:34:11Z</dcterms:created>
  <dcterms:modified xsi:type="dcterms:W3CDTF">2019-10-09T05:58:10Z</dcterms:modified>
</cp:coreProperties>
</file>